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98" r:id="rId4"/>
    <p:sldMasterId id="2147493618" r:id="rId5"/>
  </p:sldMasterIdLst>
  <p:notesMasterIdLst>
    <p:notesMasterId r:id="rId15"/>
  </p:notesMasterIdLst>
  <p:handoutMasterIdLst>
    <p:handoutMasterId r:id="rId16"/>
  </p:handoutMasterIdLst>
  <p:sldIdLst>
    <p:sldId id="734" r:id="rId6"/>
    <p:sldId id="735" r:id="rId7"/>
    <p:sldId id="489" r:id="rId8"/>
    <p:sldId id="490" r:id="rId9"/>
    <p:sldId id="736" r:id="rId10"/>
    <p:sldId id="739" r:id="rId11"/>
    <p:sldId id="741" r:id="rId12"/>
    <p:sldId id="742" r:id="rId13"/>
    <p:sldId id="740" r:id="rId14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86" userDrawn="1">
          <p15:clr>
            <a:srgbClr val="A4A3A4"/>
          </p15:clr>
        </p15:guide>
        <p15:guide id="4" orient="horz" pos="22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UILLEFARINE Roseline" initials="MR" lastIdx="6" clrIdx="0">
    <p:extLst/>
  </p:cmAuthor>
  <p:cmAuthor id="2" name="." initials="J21" lastIdx="0" clrIdx="1"/>
  <p:cmAuthor id="3" name="KAPITANIAK Kaja" initials="KK" lastIdx="1" clrIdx="2">
    <p:extLst/>
  </p:cmAuthor>
  <p:cmAuthor id="4" name="TISSANDIER Aymeric" initials="TA" lastIdx="3" clrIdx="3">
    <p:extLst>
      <p:ext uri="{19B8F6BF-5375-455C-9EA6-DF929625EA0E}">
        <p15:presenceInfo xmlns:p15="http://schemas.microsoft.com/office/powerpoint/2012/main" userId="S-1-5-21-2473865291-2479799406-1312266313-98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9ED"/>
    <a:srgbClr val="004785"/>
    <a:srgbClr val="5FA0EF"/>
    <a:srgbClr val="479FFF"/>
    <a:srgbClr val="2A7CF4"/>
    <a:srgbClr val="E61873"/>
    <a:srgbClr val="F96A4D"/>
    <a:srgbClr val="F77A35"/>
    <a:srgbClr val="00ADB1"/>
    <a:srgbClr val="B61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80" autoAdjust="0"/>
    <p:restoredTop sz="96242" autoAdjust="0"/>
  </p:normalViewPr>
  <p:slideViewPr>
    <p:cSldViewPr snapToGrid="0" snapToObjects="1">
      <p:cViewPr varScale="1">
        <p:scale>
          <a:sx n="145" d="100"/>
          <a:sy n="145" d="100"/>
        </p:scale>
        <p:origin x="708" y="114"/>
      </p:cViewPr>
      <p:guideLst>
        <p:guide orient="horz" pos="1620"/>
        <p:guide pos="2880"/>
        <p:guide orient="horz" pos="486"/>
        <p:guide orient="horz" pos="2232"/>
      </p:guideLst>
    </p:cSldViewPr>
  </p:slideViewPr>
  <p:outlineViewPr>
    <p:cViewPr>
      <p:scale>
        <a:sx n="33" d="100"/>
        <a:sy n="33" d="100"/>
      </p:scale>
      <p:origin x="0" y="144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324121449799319E-2"/>
          <c:y val="2.6063429913860618E-2"/>
          <c:w val="0.93473554132581671"/>
          <c:h val="0.8708136256851997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693-481B-9623-815BA908019F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31858">
                    <a:srgbClr val="FF0000"/>
                  </a:gs>
                  <a:gs pos="71000">
                    <a:srgbClr val="FF0000">
                      <a:shade val="67500"/>
                      <a:satMod val="115000"/>
                    </a:srgbClr>
                  </a:gs>
                  <a:gs pos="85000">
                    <a:schemeClr val="accent6">
                      <a:lumMod val="50000"/>
                    </a:schemeClr>
                  </a:gs>
                </a:gsLst>
                <a:lin ang="6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693-481B-9623-815BA908019F}"/>
              </c:ext>
            </c:extLst>
          </c:dPt>
          <c:dPt>
            <c:idx val="2"/>
            <c:invertIfNegative val="0"/>
            <c:bubble3D val="0"/>
            <c:spPr>
              <a:gradFill flip="none" rotWithShape="1">
                <a:gsLst>
                  <a:gs pos="49000">
                    <a:schemeClr val="accent6">
                      <a:lumMod val="50000"/>
                    </a:schemeClr>
                  </a:gs>
                  <a:gs pos="37000">
                    <a:srgbClr val="FF0000"/>
                  </a:gs>
                </a:gsLst>
                <a:lin ang="600000" scaled="0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693-481B-9623-815BA908019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693-481B-9623-815BA908019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693-481B-9623-815BA908019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693-481B-9623-815BA908019F}"/>
              </c:ext>
            </c:extLst>
          </c:dPt>
          <c:cat>
            <c:strRef>
              <c:f>Feuil1!$A$4:$A$9</c:f>
              <c:strCache>
                <c:ptCount val="6"/>
                <c:pt idx="0">
                  <c:v>2010</c:v>
                </c:pt>
                <c:pt idx="1">
                  <c:v>2010 à 2019</c:v>
                </c:pt>
                <c:pt idx="2">
                  <c:v>2020 à 2029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</c:strCache>
            </c:strRef>
          </c:cat>
          <c:val>
            <c:numRef>
              <c:f>Feuil1!$B$4:$B$9</c:f>
              <c:numCache>
                <c:formatCode>General</c:formatCode>
                <c:ptCount val="6"/>
                <c:pt idx="0">
                  <c:v>100</c:v>
                </c:pt>
                <c:pt idx="1">
                  <c:v>90</c:v>
                </c:pt>
                <c:pt idx="2">
                  <c:v>80</c:v>
                </c:pt>
                <c:pt idx="3">
                  <c:v>60</c:v>
                </c:pt>
                <c:pt idx="4">
                  <c:v>50</c:v>
                </c:pt>
                <c:pt idx="5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693-481B-9623-815BA90801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0"/>
        <c:overlap val="-27"/>
        <c:axId val="500038952"/>
        <c:axId val="500042888"/>
      </c:barChart>
      <c:catAx>
        <c:axId val="500038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00042888"/>
        <c:crosses val="autoZero"/>
        <c:auto val="1"/>
        <c:lblAlgn val="ctr"/>
        <c:lblOffset val="100"/>
        <c:noMultiLvlLbl val="0"/>
      </c:catAx>
      <c:valAx>
        <c:axId val="500042888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00038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B45B4E-E697-4D94-99C7-58F0678BAF6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B9A8B6-B557-4848-AEC6-41E38DDE7791}">
      <dgm:prSet phldrT="[Texte]"/>
      <dgm:spPr>
        <a:solidFill>
          <a:srgbClr val="0070C0"/>
        </a:solidFill>
      </dgm:spPr>
      <dgm:t>
        <a:bodyPr/>
        <a:lstStyle/>
        <a:p>
          <a:r>
            <a:rPr lang="fr-FR" b="1" dirty="0"/>
            <a:t>Déc. 2019</a:t>
          </a:r>
        </a:p>
        <a:p>
          <a:r>
            <a:rPr lang="fr-FR" dirty="0"/>
            <a:t>Publication de l’arrêté fixant les valeurs cibles</a:t>
          </a:r>
          <a:endParaRPr lang="en-US" dirty="0"/>
        </a:p>
      </dgm:t>
    </dgm:pt>
    <dgm:pt modelId="{9B05F1FB-2EAE-45CD-B74A-ECE3A0042E00}" type="parTrans" cxnId="{705E5EDE-BF77-4AC9-92CA-04A95072AC46}">
      <dgm:prSet/>
      <dgm:spPr/>
      <dgm:t>
        <a:bodyPr/>
        <a:lstStyle/>
        <a:p>
          <a:endParaRPr lang="en-US"/>
        </a:p>
      </dgm:t>
    </dgm:pt>
    <dgm:pt modelId="{E8591160-17B4-44BA-AF3A-4F0FE82F07A4}" type="sibTrans" cxnId="{705E5EDE-BF77-4AC9-92CA-04A95072AC46}">
      <dgm:prSet/>
      <dgm:spPr/>
      <dgm:t>
        <a:bodyPr/>
        <a:lstStyle/>
        <a:p>
          <a:endParaRPr lang="en-US"/>
        </a:p>
      </dgm:t>
    </dgm:pt>
    <dgm:pt modelId="{DAB77C8E-68F8-4AB1-BC26-C4C8801C023F}">
      <dgm:prSet phldrT="[Texte]"/>
      <dgm:spPr>
        <a:solidFill>
          <a:srgbClr val="0070C0"/>
        </a:solidFill>
      </dgm:spPr>
      <dgm:t>
        <a:bodyPr/>
        <a:lstStyle/>
        <a:p>
          <a:r>
            <a:rPr lang="fr-FR" b="1" dirty="0"/>
            <a:t>2020</a:t>
          </a:r>
        </a:p>
        <a:p>
          <a:r>
            <a:rPr lang="fr-FR" dirty="0"/>
            <a:t>Mise en place de la plateforme en ligne</a:t>
          </a:r>
          <a:endParaRPr lang="en-US" dirty="0"/>
        </a:p>
      </dgm:t>
    </dgm:pt>
    <dgm:pt modelId="{3D495853-66B5-4321-B346-D5FEEF5D8871}" type="parTrans" cxnId="{B90A3DD7-7355-4B9A-90C1-82C1BA7D34E4}">
      <dgm:prSet/>
      <dgm:spPr/>
      <dgm:t>
        <a:bodyPr/>
        <a:lstStyle/>
        <a:p>
          <a:endParaRPr lang="en-US"/>
        </a:p>
      </dgm:t>
    </dgm:pt>
    <dgm:pt modelId="{C3C20F67-03C5-4FA2-8172-21CC858FE340}" type="sibTrans" cxnId="{B90A3DD7-7355-4B9A-90C1-82C1BA7D34E4}">
      <dgm:prSet/>
      <dgm:spPr/>
      <dgm:t>
        <a:bodyPr/>
        <a:lstStyle/>
        <a:p>
          <a:endParaRPr lang="en-US"/>
        </a:p>
      </dgm:t>
    </dgm:pt>
    <dgm:pt modelId="{5A20392E-356A-4396-8E0B-574BBC22F478}">
      <dgm:prSet phldrT="[Texte]"/>
      <dgm:spPr>
        <a:solidFill>
          <a:srgbClr val="0070C0"/>
        </a:solidFill>
      </dgm:spPr>
      <dgm:t>
        <a:bodyPr/>
        <a:lstStyle/>
        <a:p>
          <a:r>
            <a:rPr lang="fr-FR" b="1" dirty="0"/>
            <a:t>30 sept. 2021</a:t>
          </a:r>
        </a:p>
        <a:p>
          <a:r>
            <a:rPr lang="fr-FR" dirty="0"/>
            <a:t>Dépôt des consommations et des plans d’actions</a:t>
          </a:r>
          <a:endParaRPr lang="en-US" dirty="0"/>
        </a:p>
      </dgm:t>
    </dgm:pt>
    <dgm:pt modelId="{DDA33F61-9093-4E8A-9F6A-3C40321F06DA}" type="parTrans" cxnId="{C0FA64D9-C150-4F21-B58A-1527D5AAD5C7}">
      <dgm:prSet/>
      <dgm:spPr/>
      <dgm:t>
        <a:bodyPr/>
        <a:lstStyle/>
        <a:p>
          <a:endParaRPr lang="en-US"/>
        </a:p>
      </dgm:t>
    </dgm:pt>
    <dgm:pt modelId="{EF761A31-D1E2-4177-88F4-E3864DBDF2AF}" type="sibTrans" cxnId="{C0FA64D9-C150-4F21-B58A-1527D5AAD5C7}">
      <dgm:prSet/>
      <dgm:spPr/>
      <dgm:t>
        <a:bodyPr/>
        <a:lstStyle/>
        <a:p>
          <a:endParaRPr lang="en-US"/>
        </a:p>
      </dgm:t>
    </dgm:pt>
    <dgm:pt modelId="{979628A0-4D78-46F8-BBE2-E61EFF213BE6}">
      <dgm:prSet phldrT="[Texte]"/>
      <dgm:spPr>
        <a:solidFill>
          <a:srgbClr val="0070C0"/>
        </a:solidFill>
      </dgm:spPr>
      <dgm:t>
        <a:bodyPr/>
        <a:lstStyle/>
        <a:p>
          <a:r>
            <a:rPr lang="fr-FR" b="1" dirty="0"/>
            <a:t>1</a:t>
          </a:r>
          <a:r>
            <a:rPr lang="fr-FR" b="1" baseline="30000" dirty="0"/>
            <a:t>er</a:t>
          </a:r>
          <a:r>
            <a:rPr lang="fr-FR" b="1" dirty="0"/>
            <a:t> octobre 2019</a:t>
          </a:r>
        </a:p>
        <a:p>
          <a:r>
            <a:rPr lang="fr-FR" dirty="0"/>
            <a:t>Mise en vigueur du décret</a:t>
          </a:r>
          <a:endParaRPr lang="en-US" dirty="0"/>
        </a:p>
      </dgm:t>
    </dgm:pt>
    <dgm:pt modelId="{0A55CC45-D7BA-4ABC-AC76-040CFB35D5FC}" type="parTrans" cxnId="{F8EC644F-6E2A-4739-829D-D0B51750E725}">
      <dgm:prSet/>
      <dgm:spPr/>
      <dgm:t>
        <a:bodyPr/>
        <a:lstStyle/>
        <a:p>
          <a:endParaRPr lang="en-US"/>
        </a:p>
      </dgm:t>
    </dgm:pt>
    <dgm:pt modelId="{5DE84309-B326-429F-AEF1-33FA60880149}" type="sibTrans" cxnId="{F8EC644F-6E2A-4739-829D-D0B51750E725}">
      <dgm:prSet/>
      <dgm:spPr/>
      <dgm:t>
        <a:bodyPr/>
        <a:lstStyle/>
        <a:p>
          <a:endParaRPr lang="en-US"/>
        </a:p>
      </dgm:t>
    </dgm:pt>
    <dgm:pt modelId="{19A9C361-9818-4070-8484-43C94575F7A0}" type="pres">
      <dgm:prSet presAssocID="{D1B45B4E-E697-4D94-99C7-58F0678BAF6D}" presName="CompostProcess" presStyleCnt="0">
        <dgm:presLayoutVars>
          <dgm:dir/>
          <dgm:resizeHandles val="exact"/>
        </dgm:presLayoutVars>
      </dgm:prSet>
      <dgm:spPr/>
    </dgm:pt>
    <dgm:pt modelId="{7A8CF8EB-7C59-45A6-A34D-D3C45E37ECC8}" type="pres">
      <dgm:prSet presAssocID="{D1B45B4E-E697-4D94-99C7-58F0678BAF6D}" presName="arrow" presStyleLbl="bgShp" presStyleIdx="0" presStyleCnt="1" custScaleX="117647"/>
      <dgm:spPr/>
    </dgm:pt>
    <dgm:pt modelId="{BB062598-23D5-43BE-94CB-EB285FFC2B12}" type="pres">
      <dgm:prSet presAssocID="{D1B45B4E-E697-4D94-99C7-58F0678BAF6D}" presName="linearProcess" presStyleCnt="0"/>
      <dgm:spPr/>
    </dgm:pt>
    <dgm:pt modelId="{B5CE9C51-1845-4455-A74D-5633C555763D}" type="pres">
      <dgm:prSet presAssocID="{FBB9A8B6-B557-4848-AEC6-41E38DDE7791}" presName="textNode" presStyleLbl="node1" presStyleIdx="0" presStyleCnt="4" custScaleX="47299" custScaleY="93726" custLinFactX="27602" custLinFactNeighborX="100000" custLinFactNeighborY="2155">
        <dgm:presLayoutVars>
          <dgm:bulletEnabled val="1"/>
        </dgm:presLayoutVars>
      </dgm:prSet>
      <dgm:spPr/>
    </dgm:pt>
    <dgm:pt modelId="{289BAC97-478C-4E4C-BC66-79725E6DBD75}" type="pres">
      <dgm:prSet presAssocID="{E8591160-17B4-44BA-AF3A-4F0FE82F07A4}" presName="sibTrans" presStyleCnt="0"/>
      <dgm:spPr/>
    </dgm:pt>
    <dgm:pt modelId="{B1F97033-5437-4074-B1C5-9898DF2F010F}" type="pres">
      <dgm:prSet presAssocID="{DAB77C8E-68F8-4AB1-BC26-C4C8801C023F}" presName="textNode" presStyleLbl="node1" presStyleIdx="1" presStyleCnt="4" custScaleX="70429" custScaleY="93726" custLinFactX="33756" custLinFactNeighborX="100000" custLinFactNeighborY="2155">
        <dgm:presLayoutVars>
          <dgm:bulletEnabled val="1"/>
        </dgm:presLayoutVars>
      </dgm:prSet>
      <dgm:spPr/>
    </dgm:pt>
    <dgm:pt modelId="{A21AD65A-4B5D-4F98-ACEA-09CB905572EC}" type="pres">
      <dgm:prSet presAssocID="{C3C20F67-03C5-4FA2-8172-21CC858FE340}" presName="sibTrans" presStyleCnt="0"/>
      <dgm:spPr/>
    </dgm:pt>
    <dgm:pt modelId="{DF281FF9-D9A0-494B-A49A-3337E4D4C7EB}" type="pres">
      <dgm:prSet presAssocID="{5A20392E-356A-4396-8E0B-574BBC22F478}" presName="textNode" presStyleLbl="node1" presStyleIdx="2" presStyleCnt="4" custScaleX="47299" custScaleY="93726" custLinFactX="40726" custLinFactNeighborX="100000" custLinFactNeighborY="2651">
        <dgm:presLayoutVars>
          <dgm:bulletEnabled val="1"/>
        </dgm:presLayoutVars>
      </dgm:prSet>
      <dgm:spPr/>
    </dgm:pt>
    <dgm:pt modelId="{9F61BBD9-F632-474F-83DE-A1F65A47DD78}" type="pres">
      <dgm:prSet presAssocID="{EF761A31-D1E2-4177-88F4-E3864DBDF2AF}" presName="sibTrans" presStyleCnt="0"/>
      <dgm:spPr/>
    </dgm:pt>
    <dgm:pt modelId="{D424F700-C174-4414-A2A9-21721201B06D}" type="pres">
      <dgm:prSet presAssocID="{979628A0-4D78-46F8-BBE2-E61EFF213BE6}" presName="textNode" presStyleLbl="node1" presStyleIdx="3" presStyleCnt="4" custScaleX="47299" custScaleY="93726" custLinFactX="-196484" custLinFactNeighborX="-200000" custLinFactNeighborY="2763">
        <dgm:presLayoutVars>
          <dgm:bulletEnabled val="1"/>
        </dgm:presLayoutVars>
      </dgm:prSet>
      <dgm:spPr/>
    </dgm:pt>
  </dgm:ptLst>
  <dgm:cxnLst>
    <dgm:cxn modelId="{CF809506-0AF4-4C1E-AAC4-1A743E76CFA1}" type="presOf" srcId="{DAB77C8E-68F8-4AB1-BC26-C4C8801C023F}" destId="{B1F97033-5437-4074-B1C5-9898DF2F010F}" srcOrd="0" destOrd="0" presId="urn:microsoft.com/office/officeart/2005/8/layout/hProcess9"/>
    <dgm:cxn modelId="{5D4A0413-C563-49E4-A83E-BE723E84BD6A}" type="presOf" srcId="{979628A0-4D78-46F8-BBE2-E61EFF213BE6}" destId="{D424F700-C174-4414-A2A9-21721201B06D}" srcOrd="0" destOrd="0" presId="urn:microsoft.com/office/officeart/2005/8/layout/hProcess9"/>
    <dgm:cxn modelId="{91F7A113-488D-47FA-92A1-71AAF6650CB9}" type="presOf" srcId="{FBB9A8B6-B557-4848-AEC6-41E38DDE7791}" destId="{B5CE9C51-1845-4455-A74D-5633C555763D}" srcOrd="0" destOrd="0" presId="urn:microsoft.com/office/officeart/2005/8/layout/hProcess9"/>
    <dgm:cxn modelId="{F8EC644F-6E2A-4739-829D-D0B51750E725}" srcId="{D1B45B4E-E697-4D94-99C7-58F0678BAF6D}" destId="{979628A0-4D78-46F8-BBE2-E61EFF213BE6}" srcOrd="3" destOrd="0" parTransId="{0A55CC45-D7BA-4ABC-AC76-040CFB35D5FC}" sibTransId="{5DE84309-B326-429F-AEF1-33FA60880149}"/>
    <dgm:cxn modelId="{59289B80-DB92-4450-9B27-73286E522213}" type="presOf" srcId="{D1B45B4E-E697-4D94-99C7-58F0678BAF6D}" destId="{19A9C361-9818-4070-8484-43C94575F7A0}" srcOrd="0" destOrd="0" presId="urn:microsoft.com/office/officeart/2005/8/layout/hProcess9"/>
    <dgm:cxn modelId="{B90A3DD7-7355-4B9A-90C1-82C1BA7D34E4}" srcId="{D1B45B4E-E697-4D94-99C7-58F0678BAF6D}" destId="{DAB77C8E-68F8-4AB1-BC26-C4C8801C023F}" srcOrd="1" destOrd="0" parTransId="{3D495853-66B5-4321-B346-D5FEEF5D8871}" sibTransId="{C3C20F67-03C5-4FA2-8172-21CC858FE340}"/>
    <dgm:cxn modelId="{633EBFD8-9E47-4B3D-AEE0-2B6FD77E8624}" type="presOf" srcId="{5A20392E-356A-4396-8E0B-574BBC22F478}" destId="{DF281FF9-D9A0-494B-A49A-3337E4D4C7EB}" srcOrd="0" destOrd="0" presId="urn:microsoft.com/office/officeart/2005/8/layout/hProcess9"/>
    <dgm:cxn modelId="{C0FA64D9-C150-4F21-B58A-1527D5AAD5C7}" srcId="{D1B45B4E-E697-4D94-99C7-58F0678BAF6D}" destId="{5A20392E-356A-4396-8E0B-574BBC22F478}" srcOrd="2" destOrd="0" parTransId="{DDA33F61-9093-4E8A-9F6A-3C40321F06DA}" sibTransId="{EF761A31-D1E2-4177-88F4-E3864DBDF2AF}"/>
    <dgm:cxn modelId="{705E5EDE-BF77-4AC9-92CA-04A95072AC46}" srcId="{D1B45B4E-E697-4D94-99C7-58F0678BAF6D}" destId="{FBB9A8B6-B557-4848-AEC6-41E38DDE7791}" srcOrd="0" destOrd="0" parTransId="{9B05F1FB-2EAE-45CD-B74A-ECE3A0042E00}" sibTransId="{E8591160-17B4-44BA-AF3A-4F0FE82F07A4}"/>
    <dgm:cxn modelId="{0D861852-416E-4319-AD7D-E09A53DFFB80}" type="presParOf" srcId="{19A9C361-9818-4070-8484-43C94575F7A0}" destId="{7A8CF8EB-7C59-45A6-A34D-D3C45E37ECC8}" srcOrd="0" destOrd="0" presId="urn:microsoft.com/office/officeart/2005/8/layout/hProcess9"/>
    <dgm:cxn modelId="{BC1660C4-522E-41AE-AC20-A7D4952EC83D}" type="presParOf" srcId="{19A9C361-9818-4070-8484-43C94575F7A0}" destId="{BB062598-23D5-43BE-94CB-EB285FFC2B12}" srcOrd="1" destOrd="0" presId="urn:microsoft.com/office/officeart/2005/8/layout/hProcess9"/>
    <dgm:cxn modelId="{CC6771DA-F8BC-4565-A403-46EF1EED4CCE}" type="presParOf" srcId="{BB062598-23D5-43BE-94CB-EB285FFC2B12}" destId="{B5CE9C51-1845-4455-A74D-5633C555763D}" srcOrd="0" destOrd="0" presId="urn:microsoft.com/office/officeart/2005/8/layout/hProcess9"/>
    <dgm:cxn modelId="{91577255-4EC9-45C3-B30D-24B70D8035E7}" type="presParOf" srcId="{BB062598-23D5-43BE-94CB-EB285FFC2B12}" destId="{289BAC97-478C-4E4C-BC66-79725E6DBD75}" srcOrd="1" destOrd="0" presId="urn:microsoft.com/office/officeart/2005/8/layout/hProcess9"/>
    <dgm:cxn modelId="{B04E1152-F1C9-4EEF-AECF-0C3FBBDAF424}" type="presParOf" srcId="{BB062598-23D5-43BE-94CB-EB285FFC2B12}" destId="{B1F97033-5437-4074-B1C5-9898DF2F010F}" srcOrd="2" destOrd="0" presId="urn:microsoft.com/office/officeart/2005/8/layout/hProcess9"/>
    <dgm:cxn modelId="{39EFF73F-B5FB-4DBC-AFA6-8CB0CE2CF2E9}" type="presParOf" srcId="{BB062598-23D5-43BE-94CB-EB285FFC2B12}" destId="{A21AD65A-4B5D-4F98-ACEA-09CB905572EC}" srcOrd="3" destOrd="0" presId="urn:microsoft.com/office/officeart/2005/8/layout/hProcess9"/>
    <dgm:cxn modelId="{E3F1B2AF-6545-4A23-B8D0-5CAB250EA5E3}" type="presParOf" srcId="{BB062598-23D5-43BE-94CB-EB285FFC2B12}" destId="{DF281FF9-D9A0-494B-A49A-3337E4D4C7EB}" srcOrd="4" destOrd="0" presId="urn:microsoft.com/office/officeart/2005/8/layout/hProcess9"/>
    <dgm:cxn modelId="{1D3540AA-4642-4974-9BF5-50DFACF6F7FA}" type="presParOf" srcId="{BB062598-23D5-43BE-94CB-EB285FFC2B12}" destId="{9F61BBD9-F632-474F-83DE-A1F65A47DD78}" srcOrd="5" destOrd="0" presId="urn:microsoft.com/office/officeart/2005/8/layout/hProcess9"/>
    <dgm:cxn modelId="{819B2679-E0AA-4FC7-904A-951E66EA1FA4}" type="presParOf" srcId="{BB062598-23D5-43BE-94CB-EB285FFC2B12}" destId="{D424F700-C174-4414-A2A9-21721201B06D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CF8EB-7C59-45A6-A34D-D3C45E37ECC8}">
      <dsp:nvSpPr>
        <dsp:cNvPr id="0" name=""/>
        <dsp:cNvSpPr/>
      </dsp:nvSpPr>
      <dsp:spPr>
        <a:xfrm>
          <a:off x="2" y="0"/>
          <a:ext cx="8782487" cy="263328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CE9C51-1845-4455-A74D-5633C555763D}">
      <dsp:nvSpPr>
        <dsp:cNvPr id="0" name=""/>
        <dsp:cNvSpPr/>
      </dsp:nvSpPr>
      <dsp:spPr>
        <a:xfrm>
          <a:off x="1927733" y="845727"/>
          <a:ext cx="1425108" cy="987229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/>
            <a:t>Déc. 2019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Publication de l’arrêté fixant les valeurs cibles</a:t>
          </a:r>
          <a:endParaRPr lang="en-US" sz="1100" kern="1200" dirty="0"/>
        </a:p>
      </dsp:txBody>
      <dsp:txXfrm>
        <a:off x="1975926" y="893920"/>
        <a:ext cx="1328722" cy="890843"/>
      </dsp:txXfrm>
    </dsp:sp>
    <dsp:sp modelId="{B1F97033-5437-4074-B1C5-9898DF2F010F}">
      <dsp:nvSpPr>
        <dsp:cNvPr id="0" name=""/>
        <dsp:cNvSpPr/>
      </dsp:nvSpPr>
      <dsp:spPr>
        <a:xfrm>
          <a:off x="3731234" y="845727"/>
          <a:ext cx="2122010" cy="987229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/>
            <a:t>2020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Mise en place de la plateforme en ligne</a:t>
          </a:r>
          <a:endParaRPr lang="en-US" sz="1100" kern="1200" dirty="0"/>
        </a:p>
      </dsp:txBody>
      <dsp:txXfrm>
        <a:off x="3779427" y="893920"/>
        <a:ext cx="2025624" cy="890843"/>
      </dsp:txXfrm>
    </dsp:sp>
    <dsp:sp modelId="{DF281FF9-D9A0-494B-A49A-3337E4D4C7EB}">
      <dsp:nvSpPr>
        <dsp:cNvPr id="0" name=""/>
        <dsp:cNvSpPr/>
      </dsp:nvSpPr>
      <dsp:spPr>
        <a:xfrm>
          <a:off x="6256224" y="850951"/>
          <a:ext cx="1425108" cy="987229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/>
            <a:t>30 sept. 2021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Dépôt des consommations et des plans d’actions</a:t>
          </a:r>
          <a:endParaRPr lang="en-US" sz="1100" kern="1200" dirty="0"/>
        </a:p>
      </dsp:txBody>
      <dsp:txXfrm>
        <a:off x="6304417" y="899144"/>
        <a:ext cx="1328722" cy="890843"/>
      </dsp:txXfrm>
    </dsp:sp>
    <dsp:sp modelId="{D424F700-C174-4414-A2A9-21721201B06D}">
      <dsp:nvSpPr>
        <dsp:cNvPr id="0" name=""/>
        <dsp:cNvSpPr/>
      </dsp:nvSpPr>
      <dsp:spPr>
        <a:xfrm>
          <a:off x="148298" y="852131"/>
          <a:ext cx="1425108" cy="987229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/>
            <a:t>1</a:t>
          </a:r>
          <a:r>
            <a:rPr lang="fr-FR" sz="1100" b="1" kern="1200" baseline="30000" dirty="0"/>
            <a:t>er</a:t>
          </a:r>
          <a:r>
            <a:rPr lang="fr-FR" sz="1100" b="1" kern="1200" dirty="0"/>
            <a:t> octobre 2019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Mise en vigueur du décret</a:t>
          </a:r>
          <a:endParaRPr lang="en-US" sz="1100" kern="1200" dirty="0"/>
        </a:p>
      </dsp:txBody>
      <dsp:txXfrm>
        <a:off x="196491" y="900324"/>
        <a:ext cx="1328722" cy="890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1266" tIns="45633" rIns="91266" bIns="45633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1266" tIns="45633" rIns="91266" bIns="45633" rtlCol="0"/>
          <a:lstStyle>
            <a:lvl1pPr algn="r">
              <a:defRPr sz="1200"/>
            </a:lvl1pPr>
          </a:lstStyle>
          <a:p>
            <a:fld id="{2AC981EB-E53A-5E4F-9FFC-338478CCD6AF}" type="datetimeFigureOut">
              <a:rPr lang="fr-FR" smtClean="0"/>
              <a:t>27/08/2019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1266" tIns="45633" rIns="91266" bIns="4563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vert="horz" lIns="91266" tIns="45633" rIns="91266" bIns="45633" rtlCol="0" anchor="b"/>
          <a:lstStyle>
            <a:lvl1pPr algn="r">
              <a:defRPr sz="1200"/>
            </a:lvl1pPr>
          </a:lstStyle>
          <a:p>
            <a:fld id="{D31A5AC6-751B-0840-B534-EE687BBC10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4937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1266" tIns="45633" rIns="91266" bIns="45633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1266" tIns="45633" rIns="91266" bIns="45633" rtlCol="0"/>
          <a:lstStyle>
            <a:lvl1pPr algn="r">
              <a:defRPr sz="1200"/>
            </a:lvl1pPr>
          </a:lstStyle>
          <a:p>
            <a:fld id="{C3E9177B-D341-0547-9871-1FE0E51157A5}" type="datetimeFigureOut">
              <a:rPr lang="fr-FR" smtClean="0"/>
              <a:t>27/08/2019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66" tIns="45633" rIns="91266" bIns="45633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266" tIns="45633" rIns="91266" bIns="45633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1266" tIns="45633" rIns="91266" bIns="4563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vert="horz" lIns="91266" tIns="45633" rIns="91266" bIns="45633" rtlCol="0" anchor="b"/>
          <a:lstStyle>
            <a:lvl1pPr algn="r">
              <a:defRPr sz="1200"/>
            </a:lvl1pPr>
          </a:lstStyle>
          <a:p>
            <a:fld id="{0C683BC5-5A59-664F-837E-AA06E7B26B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53419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re sur 2 lig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AB7588-114B-4D41-AE53-55E925E62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76047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- 8 B/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BFC6A90-D4D7-4EA2-AE7F-89766BFA84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58"/>
            <a:ext cx="9144000" cy="4662488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45487BF-1E8E-4F8E-A894-0A9E68B039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74329" y="1821798"/>
            <a:ext cx="6734633" cy="172118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kumimoji="0" lang="fr-FR" sz="45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tami" pitchFamily="2" charset="0"/>
                <a:ea typeface="+mj-ea"/>
                <a:cs typeface="+mj-cs"/>
              </a:defRPr>
            </a:lvl1pPr>
            <a:lvl2pPr marL="0" indent="0">
              <a:buNone/>
              <a:defRPr kumimoji="0" lang="fr-FR" sz="15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tami" pitchFamily="2" charset="0"/>
                <a:ea typeface="+mj-ea"/>
                <a:cs typeface="+mj-cs"/>
              </a:defRPr>
            </a:lvl2pPr>
          </a:lstStyle>
          <a:p>
            <a:pPr lvl="0"/>
            <a:r>
              <a:rPr lang="fr-FR" dirty="0"/>
              <a:t>Titre du chapitre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FD8BDF7E-5F11-4F8A-AAA6-87ACA2A83DEE}"/>
              </a:ext>
            </a:extLst>
          </p:cNvPr>
          <p:cNvCxnSpPr>
            <a:cxnSpLocks/>
          </p:cNvCxnSpPr>
          <p:nvPr userDrawn="1"/>
        </p:nvCxnSpPr>
        <p:spPr>
          <a:xfrm>
            <a:off x="1491374" y="1110698"/>
            <a:ext cx="0" cy="24154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57208B1-E0E5-44BA-8FFC-3A89F58F33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4330" y="1110698"/>
            <a:ext cx="745021" cy="373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kumimoji="0" lang="fr-FR" sz="27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tami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fr-FR" dirty="0"/>
              <a:t>N°.</a:t>
            </a:r>
          </a:p>
        </p:txBody>
      </p:sp>
    </p:spTree>
    <p:extLst>
      <p:ext uri="{BB962C8B-B14F-4D97-AF65-F5344CB8AC3E}">
        <p14:creationId xmlns:p14="http://schemas.microsoft.com/office/powerpoint/2010/main" val="132771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- 9 B/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5133673-0B0A-46E6-99F6-D5B499D3BE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58"/>
            <a:ext cx="9144000" cy="4662488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45487BF-1E8E-4F8E-A894-0A9E68B039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74329" y="1821798"/>
            <a:ext cx="6734633" cy="172118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kumimoji="0" lang="fr-FR" sz="45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tami" pitchFamily="2" charset="0"/>
                <a:ea typeface="+mj-ea"/>
                <a:cs typeface="+mj-cs"/>
              </a:defRPr>
            </a:lvl1pPr>
            <a:lvl2pPr marL="0" indent="0">
              <a:buNone/>
              <a:defRPr kumimoji="0" lang="fr-FR" sz="15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tami" pitchFamily="2" charset="0"/>
                <a:ea typeface="+mj-ea"/>
                <a:cs typeface="+mj-cs"/>
              </a:defRPr>
            </a:lvl2pPr>
          </a:lstStyle>
          <a:p>
            <a:pPr lvl="0"/>
            <a:r>
              <a:rPr lang="fr-FR" dirty="0"/>
              <a:t>Titre du chapitre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FD8BDF7E-5F11-4F8A-AAA6-87ACA2A83DEE}"/>
              </a:ext>
            </a:extLst>
          </p:cNvPr>
          <p:cNvCxnSpPr>
            <a:cxnSpLocks/>
          </p:cNvCxnSpPr>
          <p:nvPr userDrawn="1"/>
        </p:nvCxnSpPr>
        <p:spPr>
          <a:xfrm>
            <a:off x="1491374" y="1110698"/>
            <a:ext cx="0" cy="24154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57208B1-E0E5-44BA-8FFC-3A89F58F33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4330" y="1110698"/>
            <a:ext cx="745021" cy="373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kumimoji="0" lang="fr-FR" sz="27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tami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fr-FR" dirty="0"/>
              <a:t>N°.</a:t>
            </a:r>
          </a:p>
        </p:txBody>
      </p:sp>
    </p:spTree>
    <p:extLst>
      <p:ext uri="{BB962C8B-B14F-4D97-AF65-F5344CB8AC3E}">
        <p14:creationId xmlns:p14="http://schemas.microsoft.com/office/powerpoint/2010/main" val="3097298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4CD241E7-2661-4F6B-B400-5EC3A6D5C6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l="23506" t="-1" r="5633" b="29412"/>
          <a:stretch/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sp>
        <p:nvSpPr>
          <p:cNvPr id="218" name="Rectangle 217">
            <a:extLst>
              <a:ext uri="{FF2B5EF4-FFF2-40B4-BE49-F238E27FC236}">
                <a16:creationId xmlns:a16="http://schemas.microsoft.com/office/drawing/2014/main" id="{03693FC7-77D9-7E4F-A86C-0403DCA76C8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100000">
                <a:srgbClr val="761A96">
                  <a:alpha val="80000"/>
                </a:srgbClr>
              </a:gs>
              <a:gs pos="0">
                <a:schemeClr val="accent1">
                  <a:alpha val="8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A858973-0920-477F-ADC6-8DFE2E6242DF}"/>
              </a:ext>
            </a:extLst>
          </p:cNvPr>
          <p:cNvSpPr txBox="1">
            <a:spLocks/>
          </p:cNvSpPr>
          <p:nvPr userDrawn="1"/>
        </p:nvSpPr>
        <p:spPr>
          <a:xfrm>
            <a:off x="6755693" y="349212"/>
            <a:ext cx="1909704" cy="15684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 cap="all" spc="-1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r"/>
            <a:r>
              <a:rPr lang="en-US" sz="900" spc="0" dirty="0">
                <a:solidFill>
                  <a:schemeClr val="bg1"/>
                </a:solidFill>
              </a:rPr>
              <a:t>BUILDING SOLUTIONS</a:t>
            </a:r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C19D4F12-B610-4F86-98E0-706DA2A79F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3908" y="309445"/>
            <a:ext cx="911127" cy="236378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D4F5F5D8-BC06-41C4-90D6-1D1513D9A3C4}"/>
              </a:ext>
            </a:extLst>
          </p:cNvPr>
          <p:cNvCxnSpPr>
            <a:cxnSpLocks/>
          </p:cNvCxnSpPr>
          <p:nvPr userDrawn="1"/>
        </p:nvCxnSpPr>
        <p:spPr>
          <a:xfrm>
            <a:off x="804589" y="1466713"/>
            <a:ext cx="0" cy="200722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7">
            <a:extLst>
              <a:ext uri="{FF2B5EF4-FFF2-40B4-BE49-F238E27FC236}">
                <a16:creationId xmlns:a16="http://schemas.microsoft.com/office/drawing/2014/main" id="{13F3FFF4-ACED-4D58-A97D-C6994B0C5A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3915" y="1308637"/>
            <a:ext cx="6480047" cy="2330133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defRPr kumimoji="0" lang="fr-FR" sz="4950" b="1" i="0" u="none" strike="noStrike" kern="1200" cap="all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tami" pitchFamily="2" charset="0"/>
                <a:ea typeface="+mj-ea"/>
                <a:cs typeface="+mj-cs"/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grpSp>
        <p:nvGrpSpPr>
          <p:cNvPr id="17" name="Graphique 11">
            <a:extLst>
              <a:ext uri="{FF2B5EF4-FFF2-40B4-BE49-F238E27FC236}">
                <a16:creationId xmlns:a16="http://schemas.microsoft.com/office/drawing/2014/main" id="{E16B4C78-27DB-4D8B-BC57-19C0C3AD2F5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189" y="3936601"/>
            <a:ext cx="8929657" cy="1206900"/>
            <a:chOff x="0" y="2609926"/>
            <a:chExt cx="12192000" cy="1638148"/>
          </a:xfrm>
          <a:solidFill>
            <a:schemeClr val="bg1"/>
          </a:solidFill>
        </p:grpSpPr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5C2A47DD-2DC9-4055-9E81-A701ADD9EEDA}"/>
                </a:ext>
              </a:extLst>
            </p:cNvPr>
            <p:cNvSpPr/>
            <p:nvPr/>
          </p:nvSpPr>
          <p:spPr>
            <a:xfrm>
              <a:off x="10201900" y="3244324"/>
              <a:ext cx="815588" cy="250950"/>
            </a:xfrm>
            <a:custGeom>
              <a:avLst/>
              <a:gdLst>
                <a:gd name="connsiteX0" fmla="*/ 810634 w 815588"/>
                <a:gd name="connsiteY0" fmla="*/ 86387 h 250950"/>
                <a:gd name="connsiteX1" fmla="*/ 803664 w 815588"/>
                <a:gd name="connsiteY1" fmla="*/ 79416 h 250950"/>
                <a:gd name="connsiteX2" fmla="*/ 773689 w 815588"/>
                <a:gd name="connsiteY2" fmla="*/ 70354 h 250950"/>
                <a:gd name="connsiteX3" fmla="*/ 763929 w 815588"/>
                <a:gd name="connsiteY3" fmla="*/ 71748 h 250950"/>
                <a:gd name="connsiteX4" fmla="*/ 640546 w 815588"/>
                <a:gd name="connsiteY4" fmla="*/ 158187 h 250950"/>
                <a:gd name="connsiteX5" fmla="*/ 625907 w 815588"/>
                <a:gd name="connsiteY5" fmla="*/ 154004 h 250950"/>
                <a:gd name="connsiteX6" fmla="*/ 624512 w 815588"/>
                <a:gd name="connsiteY6" fmla="*/ 154004 h 250950"/>
                <a:gd name="connsiteX7" fmla="*/ 180470 w 815588"/>
                <a:gd name="connsiteY7" fmla="*/ 21558 h 250950"/>
                <a:gd name="connsiteX8" fmla="*/ 50115 w 815588"/>
                <a:gd name="connsiteY8" fmla="*/ 9011 h 250950"/>
                <a:gd name="connsiteX9" fmla="*/ 47327 w 815588"/>
                <a:gd name="connsiteY9" fmla="*/ 9708 h 250950"/>
                <a:gd name="connsiteX10" fmla="*/ 43144 w 815588"/>
                <a:gd name="connsiteY10" fmla="*/ 11102 h 250950"/>
                <a:gd name="connsiteX11" fmla="*/ 41750 w 815588"/>
                <a:gd name="connsiteY11" fmla="*/ 11799 h 250950"/>
                <a:gd name="connsiteX12" fmla="*/ 27112 w 815588"/>
                <a:gd name="connsiteY12" fmla="*/ 19467 h 250950"/>
                <a:gd name="connsiteX13" fmla="*/ 26415 w 815588"/>
                <a:gd name="connsiteY13" fmla="*/ 20164 h 250950"/>
                <a:gd name="connsiteX14" fmla="*/ 25717 w 815588"/>
                <a:gd name="connsiteY14" fmla="*/ 20861 h 250950"/>
                <a:gd name="connsiteX15" fmla="*/ 6199 w 815588"/>
                <a:gd name="connsiteY15" fmla="*/ 47350 h 250950"/>
                <a:gd name="connsiteX16" fmla="*/ 6896 w 815588"/>
                <a:gd name="connsiteY16" fmla="*/ 60595 h 250950"/>
                <a:gd name="connsiteX17" fmla="*/ 84272 w 815588"/>
                <a:gd name="connsiteY17" fmla="*/ 103117 h 250950"/>
                <a:gd name="connsiteX18" fmla="*/ 218810 w 815588"/>
                <a:gd name="connsiteY18" fmla="*/ 142851 h 250950"/>
                <a:gd name="connsiteX19" fmla="*/ 218113 w 815588"/>
                <a:gd name="connsiteY19" fmla="*/ 145639 h 250950"/>
                <a:gd name="connsiteX20" fmla="*/ 223689 w 815588"/>
                <a:gd name="connsiteY20" fmla="*/ 167249 h 250950"/>
                <a:gd name="connsiteX21" fmla="*/ 230660 w 815588"/>
                <a:gd name="connsiteY21" fmla="*/ 175614 h 250950"/>
                <a:gd name="connsiteX22" fmla="*/ 287821 w 815588"/>
                <a:gd name="connsiteY22" fmla="*/ 189555 h 250950"/>
                <a:gd name="connsiteX23" fmla="*/ 290609 w 815588"/>
                <a:gd name="connsiteY23" fmla="*/ 189555 h 250950"/>
                <a:gd name="connsiteX24" fmla="*/ 292701 w 815588"/>
                <a:gd name="connsiteY24" fmla="*/ 188858 h 250950"/>
                <a:gd name="connsiteX25" fmla="*/ 295489 w 815588"/>
                <a:gd name="connsiteY25" fmla="*/ 188161 h 250950"/>
                <a:gd name="connsiteX26" fmla="*/ 305945 w 815588"/>
                <a:gd name="connsiteY26" fmla="*/ 184676 h 250950"/>
                <a:gd name="connsiteX27" fmla="*/ 319887 w 815588"/>
                <a:gd name="connsiteY27" fmla="*/ 182585 h 250950"/>
                <a:gd name="connsiteX28" fmla="*/ 327555 w 815588"/>
                <a:gd name="connsiteY28" fmla="*/ 174917 h 250950"/>
                <a:gd name="connsiteX29" fmla="*/ 497644 w 815588"/>
                <a:gd name="connsiteY29" fmla="*/ 227198 h 250950"/>
                <a:gd name="connsiteX30" fmla="*/ 644031 w 815588"/>
                <a:gd name="connsiteY30" fmla="*/ 250202 h 250950"/>
                <a:gd name="connsiteX31" fmla="*/ 682371 w 815588"/>
                <a:gd name="connsiteY31" fmla="*/ 248808 h 250950"/>
                <a:gd name="connsiteX32" fmla="*/ 745805 w 815588"/>
                <a:gd name="connsiteY32" fmla="*/ 236957 h 250950"/>
                <a:gd name="connsiteX33" fmla="*/ 752776 w 815588"/>
                <a:gd name="connsiteY33" fmla="*/ 234866 h 250950"/>
                <a:gd name="connsiteX34" fmla="*/ 766718 w 815588"/>
                <a:gd name="connsiteY34" fmla="*/ 218833 h 250950"/>
                <a:gd name="connsiteX35" fmla="*/ 761839 w 815588"/>
                <a:gd name="connsiteY35" fmla="*/ 198617 h 250950"/>
                <a:gd name="connsiteX36" fmla="*/ 749988 w 815588"/>
                <a:gd name="connsiteY36" fmla="*/ 190950 h 250950"/>
                <a:gd name="connsiteX37" fmla="*/ 809937 w 815588"/>
                <a:gd name="connsiteY37" fmla="*/ 96843 h 250950"/>
                <a:gd name="connsiteX38" fmla="*/ 810634 w 815588"/>
                <a:gd name="connsiteY38" fmla="*/ 86387 h 250950"/>
                <a:gd name="connsiteX39" fmla="*/ 287821 w 815588"/>
                <a:gd name="connsiteY39" fmla="*/ 173522 h 250950"/>
                <a:gd name="connsiteX40" fmla="*/ 239722 w 815588"/>
                <a:gd name="connsiteY40" fmla="*/ 161672 h 250950"/>
                <a:gd name="connsiteX41" fmla="*/ 236237 w 815588"/>
                <a:gd name="connsiteY41" fmla="*/ 156095 h 250950"/>
                <a:gd name="connsiteX42" fmla="*/ 233448 w 815588"/>
                <a:gd name="connsiteY42" fmla="*/ 149822 h 250950"/>
                <a:gd name="connsiteX43" fmla="*/ 236237 w 815588"/>
                <a:gd name="connsiteY43" fmla="*/ 139365 h 250950"/>
                <a:gd name="connsiteX44" fmla="*/ 235540 w 815588"/>
                <a:gd name="connsiteY44" fmla="*/ 133092 h 250950"/>
                <a:gd name="connsiteX45" fmla="*/ 230660 w 815588"/>
                <a:gd name="connsiteY45" fmla="*/ 129606 h 250950"/>
                <a:gd name="connsiteX46" fmla="*/ 87758 w 815588"/>
                <a:gd name="connsiteY46" fmla="*/ 87084 h 250950"/>
                <a:gd name="connsiteX47" fmla="*/ 20838 w 815588"/>
                <a:gd name="connsiteY47" fmla="*/ 53624 h 250950"/>
                <a:gd name="connsiteX48" fmla="*/ 20838 w 815588"/>
                <a:gd name="connsiteY48" fmla="*/ 51533 h 250950"/>
                <a:gd name="connsiteX49" fmla="*/ 34083 w 815588"/>
                <a:gd name="connsiteY49" fmla="*/ 32711 h 250950"/>
                <a:gd name="connsiteX50" fmla="*/ 35476 w 815588"/>
                <a:gd name="connsiteY50" fmla="*/ 32014 h 250950"/>
                <a:gd name="connsiteX51" fmla="*/ 47327 w 815588"/>
                <a:gd name="connsiteY51" fmla="*/ 25741 h 250950"/>
                <a:gd name="connsiteX52" fmla="*/ 52207 w 815588"/>
                <a:gd name="connsiteY52" fmla="*/ 24346 h 250950"/>
                <a:gd name="connsiteX53" fmla="*/ 52904 w 815588"/>
                <a:gd name="connsiteY53" fmla="*/ 24346 h 250950"/>
                <a:gd name="connsiteX54" fmla="*/ 175590 w 815588"/>
                <a:gd name="connsiteY54" fmla="*/ 36894 h 250950"/>
                <a:gd name="connsiteX55" fmla="*/ 621027 w 815588"/>
                <a:gd name="connsiteY55" fmla="*/ 169340 h 250950"/>
                <a:gd name="connsiteX56" fmla="*/ 639151 w 815588"/>
                <a:gd name="connsiteY56" fmla="*/ 174917 h 250950"/>
                <a:gd name="connsiteX57" fmla="*/ 646122 w 815588"/>
                <a:gd name="connsiteY57" fmla="*/ 173522 h 250950"/>
                <a:gd name="connsiteX58" fmla="*/ 770900 w 815588"/>
                <a:gd name="connsiteY58" fmla="*/ 86387 h 250950"/>
                <a:gd name="connsiteX59" fmla="*/ 792510 w 815588"/>
                <a:gd name="connsiteY59" fmla="*/ 92661 h 250950"/>
                <a:gd name="connsiteX60" fmla="*/ 729772 w 815588"/>
                <a:gd name="connsiteY60" fmla="*/ 190950 h 250950"/>
                <a:gd name="connsiteX61" fmla="*/ 729075 w 815588"/>
                <a:gd name="connsiteY61" fmla="*/ 197920 h 250950"/>
                <a:gd name="connsiteX62" fmla="*/ 734652 w 815588"/>
                <a:gd name="connsiteY62" fmla="*/ 202800 h 250950"/>
                <a:gd name="connsiteX63" fmla="*/ 748594 w 815588"/>
                <a:gd name="connsiteY63" fmla="*/ 208377 h 250950"/>
                <a:gd name="connsiteX64" fmla="*/ 749988 w 815588"/>
                <a:gd name="connsiteY64" fmla="*/ 214650 h 250950"/>
                <a:gd name="connsiteX65" fmla="*/ 745108 w 815588"/>
                <a:gd name="connsiteY65" fmla="*/ 220227 h 250950"/>
                <a:gd name="connsiteX66" fmla="*/ 741623 w 815588"/>
                <a:gd name="connsiteY66" fmla="*/ 220924 h 250950"/>
                <a:gd name="connsiteX67" fmla="*/ 740228 w 815588"/>
                <a:gd name="connsiteY67" fmla="*/ 220924 h 250950"/>
                <a:gd name="connsiteX68" fmla="*/ 678885 w 815588"/>
                <a:gd name="connsiteY68" fmla="*/ 232078 h 250950"/>
                <a:gd name="connsiteX69" fmla="*/ 641940 w 815588"/>
                <a:gd name="connsiteY69" fmla="*/ 233472 h 250950"/>
                <a:gd name="connsiteX70" fmla="*/ 500432 w 815588"/>
                <a:gd name="connsiteY70" fmla="*/ 211165 h 250950"/>
                <a:gd name="connsiteX71" fmla="*/ 322676 w 815588"/>
                <a:gd name="connsiteY71" fmla="*/ 156792 h 250950"/>
                <a:gd name="connsiteX72" fmla="*/ 320584 w 815588"/>
                <a:gd name="connsiteY72" fmla="*/ 156792 h 250950"/>
                <a:gd name="connsiteX73" fmla="*/ 315705 w 815588"/>
                <a:gd name="connsiteY73" fmla="*/ 158187 h 250950"/>
                <a:gd name="connsiteX74" fmla="*/ 312219 w 815588"/>
                <a:gd name="connsiteY74" fmla="*/ 164460 h 250950"/>
                <a:gd name="connsiteX75" fmla="*/ 312219 w 815588"/>
                <a:gd name="connsiteY75" fmla="*/ 165855 h 250950"/>
                <a:gd name="connsiteX76" fmla="*/ 310128 w 815588"/>
                <a:gd name="connsiteY76" fmla="*/ 168643 h 250950"/>
                <a:gd name="connsiteX77" fmla="*/ 306642 w 815588"/>
                <a:gd name="connsiteY77" fmla="*/ 168643 h 250950"/>
                <a:gd name="connsiteX78" fmla="*/ 302460 w 815588"/>
                <a:gd name="connsiteY78" fmla="*/ 167249 h 250950"/>
                <a:gd name="connsiteX79" fmla="*/ 296186 w 815588"/>
                <a:gd name="connsiteY79" fmla="*/ 167946 h 250950"/>
                <a:gd name="connsiteX80" fmla="*/ 292701 w 815588"/>
                <a:gd name="connsiteY80" fmla="*/ 170734 h 250950"/>
                <a:gd name="connsiteX81" fmla="*/ 287821 w 815588"/>
                <a:gd name="connsiteY81" fmla="*/ 173522 h 250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815588" h="250950">
                  <a:moveTo>
                    <a:pt x="810634" y="86387"/>
                  </a:moveTo>
                  <a:cubicBezTo>
                    <a:pt x="809240" y="82901"/>
                    <a:pt x="806451" y="80810"/>
                    <a:pt x="803664" y="79416"/>
                  </a:cubicBezTo>
                  <a:lnTo>
                    <a:pt x="773689" y="70354"/>
                  </a:lnTo>
                  <a:cubicBezTo>
                    <a:pt x="770203" y="69657"/>
                    <a:pt x="766718" y="69657"/>
                    <a:pt x="763929" y="71748"/>
                  </a:cubicBezTo>
                  <a:lnTo>
                    <a:pt x="640546" y="158187"/>
                  </a:lnTo>
                  <a:lnTo>
                    <a:pt x="625907" y="154004"/>
                  </a:lnTo>
                  <a:cubicBezTo>
                    <a:pt x="625907" y="154004"/>
                    <a:pt x="625209" y="154004"/>
                    <a:pt x="624512" y="154004"/>
                  </a:cubicBezTo>
                  <a:lnTo>
                    <a:pt x="180470" y="21558"/>
                  </a:lnTo>
                  <a:cubicBezTo>
                    <a:pt x="179773" y="21558"/>
                    <a:pt x="101003" y="-4234"/>
                    <a:pt x="50115" y="9011"/>
                  </a:cubicBezTo>
                  <a:cubicBezTo>
                    <a:pt x="49418" y="9011"/>
                    <a:pt x="48024" y="9011"/>
                    <a:pt x="47327" y="9708"/>
                  </a:cubicBezTo>
                  <a:cubicBezTo>
                    <a:pt x="45236" y="10405"/>
                    <a:pt x="43842" y="11102"/>
                    <a:pt x="43144" y="11102"/>
                  </a:cubicBezTo>
                  <a:cubicBezTo>
                    <a:pt x="43144" y="11102"/>
                    <a:pt x="42447" y="11102"/>
                    <a:pt x="41750" y="11799"/>
                  </a:cubicBezTo>
                  <a:cubicBezTo>
                    <a:pt x="36173" y="13890"/>
                    <a:pt x="30597" y="16678"/>
                    <a:pt x="27112" y="19467"/>
                  </a:cubicBezTo>
                  <a:cubicBezTo>
                    <a:pt x="26415" y="19467"/>
                    <a:pt x="26415" y="20164"/>
                    <a:pt x="26415" y="20164"/>
                  </a:cubicBezTo>
                  <a:lnTo>
                    <a:pt x="25717" y="20861"/>
                  </a:lnTo>
                  <a:cubicBezTo>
                    <a:pt x="15959" y="27832"/>
                    <a:pt x="9685" y="36894"/>
                    <a:pt x="6199" y="47350"/>
                  </a:cubicBezTo>
                  <a:cubicBezTo>
                    <a:pt x="5502" y="49441"/>
                    <a:pt x="4108" y="54321"/>
                    <a:pt x="6896" y="60595"/>
                  </a:cubicBezTo>
                  <a:cubicBezTo>
                    <a:pt x="13170" y="75931"/>
                    <a:pt x="37568" y="89175"/>
                    <a:pt x="84272" y="103117"/>
                  </a:cubicBezTo>
                  <a:cubicBezTo>
                    <a:pt x="94729" y="105905"/>
                    <a:pt x="149101" y="122635"/>
                    <a:pt x="218810" y="142851"/>
                  </a:cubicBezTo>
                  <a:lnTo>
                    <a:pt x="218113" y="145639"/>
                  </a:lnTo>
                  <a:cubicBezTo>
                    <a:pt x="216021" y="153307"/>
                    <a:pt x="218113" y="161672"/>
                    <a:pt x="223689" y="167249"/>
                  </a:cubicBezTo>
                  <a:cubicBezTo>
                    <a:pt x="224386" y="171431"/>
                    <a:pt x="227175" y="174220"/>
                    <a:pt x="230660" y="175614"/>
                  </a:cubicBezTo>
                  <a:cubicBezTo>
                    <a:pt x="236237" y="177705"/>
                    <a:pt x="266909" y="189555"/>
                    <a:pt x="287821" y="189555"/>
                  </a:cubicBezTo>
                  <a:cubicBezTo>
                    <a:pt x="289215" y="189555"/>
                    <a:pt x="289912" y="189555"/>
                    <a:pt x="290609" y="189555"/>
                  </a:cubicBezTo>
                  <a:cubicBezTo>
                    <a:pt x="291307" y="189555"/>
                    <a:pt x="292004" y="189555"/>
                    <a:pt x="292701" y="188858"/>
                  </a:cubicBezTo>
                  <a:lnTo>
                    <a:pt x="295489" y="188161"/>
                  </a:lnTo>
                  <a:cubicBezTo>
                    <a:pt x="299671" y="188858"/>
                    <a:pt x="303157" y="187464"/>
                    <a:pt x="305945" y="184676"/>
                  </a:cubicBezTo>
                  <a:cubicBezTo>
                    <a:pt x="310825" y="185373"/>
                    <a:pt x="315705" y="184676"/>
                    <a:pt x="319887" y="182585"/>
                  </a:cubicBezTo>
                  <a:cubicBezTo>
                    <a:pt x="323373" y="180493"/>
                    <a:pt x="326161" y="178402"/>
                    <a:pt x="327555" y="174917"/>
                  </a:cubicBezTo>
                  <a:cubicBezTo>
                    <a:pt x="396566" y="195829"/>
                    <a:pt x="455122" y="213953"/>
                    <a:pt x="497644" y="227198"/>
                  </a:cubicBezTo>
                  <a:cubicBezTo>
                    <a:pt x="546439" y="242534"/>
                    <a:pt x="595932" y="250202"/>
                    <a:pt x="644031" y="250202"/>
                  </a:cubicBezTo>
                  <a:cubicBezTo>
                    <a:pt x="657276" y="250202"/>
                    <a:pt x="669823" y="249505"/>
                    <a:pt x="682371" y="248808"/>
                  </a:cubicBezTo>
                  <a:cubicBezTo>
                    <a:pt x="713740" y="246019"/>
                    <a:pt x="736046" y="239745"/>
                    <a:pt x="745805" y="236957"/>
                  </a:cubicBezTo>
                  <a:cubicBezTo>
                    <a:pt x="748594" y="236260"/>
                    <a:pt x="750685" y="235563"/>
                    <a:pt x="752776" y="234866"/>
                  </a:cubicBezTo>
                  <a:cubicBezTo>
                    <a:pt x="759747" y="232078"/>
                    <a:pt x="764626" y="226501"/>
                    <a:pt x="766718" y="218833"/>
                  </a:cubicBezTo>
                  <a:cubicBezTo>
                    <a:pt x="768809" y="211165"/>
                    <a:pt x="766718" y="204194"/>
                    <a:pt x="761839" y="198617"/>
                  </a:cubicBezTo>
                  <a:cubicBezTo>
                    <a:pt x="759050" y="195829"/>
                    <a:pt x="754868" y="193041"/>
                    <a:pt x="749988" y="190950"/>
                  </a:cubicBezTo>
                  <a:lnTo>
                    <a:pt x="809937" y="96843"/>
                  </a:lnTo>
                  <a:cubicBezTo>
                    <a:pt x="811331" y="93358"/>
                    <a:pt x="812028" y="89872"/>
                    <a:pt x="810634" y="86387"/>
                  </a:cubicBezTo>
                  <a:close/>
                  <a:moveTo>
                    <a:pt x="287821" y="173522"/>
                  </a:moveTo>
                  <a:cubicBezTo>
                    <a:pt x="272485" y="173522"/>
                    <a:pt x="248784" y="165157"/>
                    <a:pt x="239722" y="161672"/>
                  </a:cubicBezTo>
                  <a:cubicBezTo>
                    <a:pt x="239722" y="159581"/>
                    <a:pt x="238328" y="157489"/>
                    <a:pt x="236237" y="156095"/>
                  </a:cubicBezTo>
                  <a:cubicBezTo>
                    <a:pt x="234145" y="154701"/>
                    <a:pt x="232752" y="151913"/>
                    <a:pt x="233448" y="149822"/>
                  </a:cubicBezTo>
                  <a:lnTo>
                    <a:pt x="236237" y="139365"/>
                  </a:lnTo>
                  <a:cubicBezTo>
                    <a:pt x="236934" y="137274"/>
                    <a:pt x="236934" y="135183"/>
                    <a:pt x="235540" y="133092"/>
                  </a:cubicBezTo>
                  <a:cubicBezTo>
                    <a:pt x="234842" y="131000"/>
                    <a:pt x="232752" y="129606"/>
                    <a:pt x="230660" y="129606"/>
                  </a:cubicBezTo>
                  <a:cubicBezTo>
                    <a:pt x="157466" y="107997"/>
                    <a:pt x="98911" y="90569"/>
                    <a:pt x="87758" y="87084"/>
                  </a:cubicBezTo>
                  <a:cubicBezTo>
                    <a:pt x="32688" y="70354"/>
                    <a:pt x="22232" y="57806"/>
                    <a:pt x="20838" y="53624"/>
                  </a:cubicBezTo>
                  <a:cubicBezTo>
                    <a:pt x="20141" y="52230"/>
                    <a:pt x="20838" y="52230"/>
                    <a:pt x="20838" y="51533"/>
                  </a:cubicBezTo>
                  <a:cubicBezTo>
                    <a:pt x="22929" y="43865"/>
                    <a:pt x="27809" y="37591"/>
                    <a:pt x="34083" y="32711"/>
                  </a:cubicBezTo>
                  <a:cubicBezTo>
                    <a:pt x="34780" y="32711"/>
                    <a:pt x="35476" y="32014"/>
                    <a:pt x="35476" y="32014"/>
                  </a:cubicBezTo>
                  <a:cubicBezTo>
                    <a:pt x="38962" y="29923"/>
                    <a:pt x="43144" y="27832"/>
                    <a:pt x="47327" y="25741"/>
                  </a:cubicBezTo>
                  <a:cubicBezTo>
                    <a:pt x="48721" y="25043"/>
                    <a:pt x="50813" y="24346"/>
                    <a:pt x="52207" y="24346"/>
                  </a:cubicBezTo>
                  <a:lnTo>
                    <a:pt x="52904" y="24346"/>
                  </a:lnTo>
                  <a:cubicBezTo>
                    <a:pt x="98911" y="12496"/>
                    <a:pt x="174893" y="36197"/>
                    <a:pt x="175590" y="36894"/>
                  </a:cubicBezTo>
                  <a:lnTo>
                    <a:pt x="621027" y="169340"/>
                  </a:lnTo>
                  <a:lnTo>
                    <a:pt x="639151" y="174917"/>
                  </a:lnTo>
                  <a:cubicBezTo>
                    <a:pt x="641243" y="175614"/>
                    <a:pt x="644031" y="174917"/>
                    <a:pt x="646122" y="173522"/>
                  </a:cubicBezTo>
                  <a:lnTo>
                    <a:pt x="770900" y="86387"/>
                  </a:lnTo>
                  <a:lnTo>
                    <a:pt x="792510" y="92661"/>
                  </a:lnTo>
                  <a:lnTo>
                    <a:pt x="729772" y="190950"/>
                  </a:lnTo>
                  <a:cubicBezTo>
                    <a:pt x="728378" y="193041"/>
                    <a:pt x="728378" y="195829"/>
                    <a:pt x="729075" y="197920"/>
                  </a:cubicBezTo>
                  <a:cubicBezTo>
                    <a:pt x="729772" y="200012"/>
                    <a:pt x="732561" y="202103"/>
                    <a:pt x="734652" y="202800"/>
                  </a:cubicBezTo>
                  <a:cubicBezTo>
                    <a:pt x="743714" y="204194"/>
                    <a:pt x="747199" y="206982"/>
                    <a:pt x="748594" y="208377"/>
                  </a:cubicBezTo>
                  <a:cubicBezTo>
                    <a:pt x="749988" y="209771"/>
                    <a:pt x="750685" y="211862"/>
                    <a:pt x="749988" y="214650"/>
                  </a:cubicBezTo>
                  <a:cubicBezTo>
                    <a:pt x="749291" y="217439"/>
                    <a:pt x="747897" y="218833"/>
                    <a:pt x="745108" y="220227"/>
                  </a:cubicBezTo>
                  <a:cubicBezTo>
                    <a:pt x="744411" y="220924"/>
                    <a:pt x="743017" y="220924"/>
                    <a:pt x="741623" y="220924"/>
                  </a:cubicBezTo>
                  <a:cubicBezTo>
                    <a:pt x="740926" y="220924"/>
                    <a:pt x="740926" y="220924"/>
                    <a:pt x="740228" y="220924"/>
                  </a:cubicBezTo>
                  <a:cubicBezTo>
                    <a:pt x="730470" y="223712"/>
                    <a:pt x="708859" y="229289"/>
                    <a:pt x="678885" y="232078"/>
                  </a:cubicBezTo>
                  <a:cubicBezTo>
                    <a:pt x="667034" y="233472"/>
                    <a:pt x="654487" y="233472"/>
                    <a:pt x="641940" y="233472"/>
                  </a:cubicBezTo>
                  <a:cubicBezTo>
                    <a:pt x="595235" y="233472"/>
                    <a:pt x="547833" y="225804"/>
                    <a:pt x="500432" y="211165"/>
                  </a:cubicBezTo>
                  <a:cubicBezTo>
                    <a:pt x="455818" y="197223"/>
                    <a:pt x="394475" y="178402"/>
                    <a:pt x="322676" y="156792"/>
                  </a:cubicBezTo>
                  <a:cubicBezTo>
                    <a:pt x="321978" y="156792"/>
                    <a:pt x="321281" y="156792"/>
                    <a:pt x="320584" y="156792"/>
                  </a:cubicBezTo>
                  <a:cubicBezTo>
                    <a:pt x="319190" y="156792"/>
                    <a:pt x="317099" y="157489"/>
                    <a:pt x="315705" y="158187"/>
                  </a:cubicBezTo>
                  <a:cubicBezTo>
                    <a:pt x="313613" y="159581"/>
                    <a:pt x="312219" y="161672"/>
                    <a:pt x="312219" y="164460"/>
                  </a:cubicBezTo>
                  <a:cubicBezTo>
                    <a:pt x="312219" y="165157"/>
                    <a:pt x="312219" y="165157"/>
                    <a:pt x="312219" y="165855"/>
                  </a:cubicBezTo>
                  <a:cubicBezTo>
                    <a:pt x="311522" y="167249"/>
                    <a:pt x="310825" y="167946"/>
                    <a:pt x="310128" y="168643"/>
                  </a:cubicBezTo>
                  <a:cubicBezTo>
                    <a:pt x="308734" y="169340"/>
                    <a:pt x="308036" y="169340"/>
                    <a:pt x="306642" y="168643"/>
                  </a:cubicBezTo>
                  <a:lnTo>
                    <a:pt x="302460" y="167249"/>
                  </a:lnTo>
                  <a:cubicBezTo>
                    <a:pt x="300368" y="166552"/>
                    <a:pt x="298278" y="166552"/>
                    <a:pt x="296186" y="167946"/>
                  </a:cubicBezTo>
                  <a:cubicBezTo>
                    <a:pt x="294792" y="168643"/>
                    <a:pt x="294094" y="170037"/>
                    <a:pt x="292701" y="170734"/>
                  </a:cubicBezTo>
                  <a:cubicBezTo>
                    <a:pt x="292004" y="170734"/>
                    <a:pt x="289912" y="171431"/>
                    <a:pt x="287821" y="1735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3F6067BC-FBD6-4D53-A2D2-6ABD9144C3BB}"/>
                </a:ext>
              </a:extLst>
            </p:cNvPr>
            <p:cNvSpPr/>
            <p:nvPr/>
          </p:nvSpPr>
          <p:spPr>
            <a:xfrm>
              <a:off x="-5228" y="2604698"/>
              <a:ext cx="12205942" cy="1645119"/>
            </a:xfrm>
            <a:custGeom>
              <a:avLst/>
              <a:gdLst>
                <a:gd name="connsiteX0" fmla="*/ 12195834 w 12205941"/>
                <a:gd name="connsiteY0" fmla="*/ 1575062 h 1645118"/>
                <a:gd name="connsiteX1" fmla="*/ 12195834 w 12205941"/>
                <a:gd name="connsiteY1" fmla="*/ 1574365 h 1645118"/>
                <a:gd name="connsiteX2" fmla="*/ 12192349 w 12205941"/>
                <a:gd name="connsiteY2" fmla="*/ 1566000 h 1645118"/>
                <a:gd name="connsiteX3" fmla="*/ 12092666 w 12205941"/>
                <a:gd name="connsiteY3" fmla="*/ 1500474 h 1645118"/>
                <a:gd name="connsiteX4" fmla="*/ 12059903 w 12205941"/>
                <a:gd name="connsiteY4" fmla="*/ 1491412 h 1645118"/>
                <a:gd name="connsiteX5" fmla="*/ 12030625 w 12205941"/>
                <a:gd name="connsiteY5" fmla="*/ 1488624 h 1645118"/>
                <a:gd name="connsiteX6" fmla="*/ 12021563 w 12205941"/>
                <a:gd name="connsiteY6" fmla="*/ 1488624 h 1645118"/>
                <a:gd name="connsiteX7" fmla="*/ 12007622 w 12205941"/>
                <a:gd name="connsiteY7" fmla="*/ 1483744 h 1645118"/>
                <a:gd name="connsiteX8" fmla="*/ 11999953 w 12205941"/>
                <a:gd name="connsiteY8" fmla="*/ 1482350 h 1645118"/>
                <a:gd name="connsiteX9" fmla="*/ 11962311 w 12205941"/>
                <a:gd name="connsiteY9" fmla="*/ 1482350 h 1645118"/>
                <a:gd name="connsiteX10" fmla="*/ 11953249 w 12205941"/>
                <a:gd name="connsiteY10" fmla="*/ 1484441 h 1645118"/>
                <a:gd name="connsiteX11" fmla="*/ 11943489 w 12205941"/>
                <a:gd name="connsiteY11" fmla="*/ 1488624 h 1645118"/>
                <a:gd name="connsiteX12" fmla="*/ 11917698 w 12205941"/>
                <a:gd name="connsiteY12" fmla="*/ 1488624 h 1645118"/>
                <a:gd name="connsiteX13" fmla="*/ 11903756 w 12205941"/>
                <a:gd name="connsiteY13" fmla="*/ 1483744 h 1645118"/>
                <a:gd name="connsiteX14" fmla="*/ 11896088 w 12205941"/>
                <a:gd name="connsiteY14" fmla="*/ 1482350 h 1645118"/>
                <a:gd name="connsiteX15" fmla="*/ 11858445 w 12205941"/>
                <a:gd name="connsiteY15" fmla="*/ 1482350 h 1645118"/>
                <a:gd name="connsiteX16" fmla="*/ 11849383 w 12205941"/>
                <a:gd name="connsiteY16" fmla="*/ 1484441 h 1645118"/>
                <a:gd name="connsiteX17" fmla="*/ 11839624 w 12205941"/>
                <a:gd name="connsiteY17" fmla="*/ 1488624 h 1645118"/>
                <a:gd name="connsiteX18" fmla="*/ 11820803 w 12205941"/>
                <a:gd name="connsiteY18" fmla="*/ 1488624 h 1645118"/>
                <a:gd name="connsiteX19" fmla="*/ 11815226 w 12205941"/>
                <a:gd name="connsiteY19" fmla="*/ 1490715 h 1645118"/>
                <a:gd name="connsiteX20" fmla="*/ 11810346 w 12205941"/>
                <a:gd name="connsiteY20" fmla="*/ 1488624 h 1645118"/>
                <a:gd name="connsiteX21" fmla="*/ 11787342 w 12205941"/>
                <a:gd name="connsiteY21" fmla="*/ 1488624 h 1645118"/>
                <a:gd name="connsiteX22" fmla="*/ 11773401 w 12205941"/>
                <a:gd name="connsiteY22" fmla="*/ 1483744 h 1645118"/>
                <a:gd name="connsiteX23" fmla="*/ 11765733 w 12205941"/>
                <a:gd name="connsiteY23" fmla="*/ 1482350 h 1645118"/>
                <a:gd name="connsiteX24" fmla="*/ 11728090 w 12205941"/>
                <a:gd name="connsiteY24" fmla="*/ 1482350 h 1645118"/>
                <a:gd name="connsiteX25" fmla="*/ 11719029 w 12205941"/>
                <a:gd name="connsiteY25" fmla="*/ 1484441 h 1645118"/>
                <a:gd name="connsiteX26" fmla="*/ 11714149 w 12205941"/>
                <a:gd name="connsiteY26" fmla="*/ 1486532 h 1645118"/>
                <a:gd name="connsiteX27" fmla="*/ 11714149 w 12205941"/>
                <a:gd name="connsiteY27" fmla="*/ 1421703 h 1645118"/>
                <a:gd name="connsiteX28" fmla="*/ 11705784 w 12205941"/>
                <a:gd name="connsiteY28" fmla="*/ 1413338 h 1645118"/>
                <a:gd name="connsiteX29" fmla="*/ 11560790 w 12205941"/>
                <a:gd name="connsiteY29" fmla="*/ 1413338 h 1645118"/>
                <a:gd name="connsiteX30" fmla="*/ 11560790 w 12205941"/>
                <a:gd name="connsiteY30" fmla="*/ 1331082 h 1645118"/>
                <a:gd name="connsiteX31" fmla="*/ 11571944 w 12205941"/>
                <a:gd name="connsiteY31" fmla="*/ 1331082 h 1645118"/>
                <a:gd name="connsiteX32" fmla="*/ 11580309 w 12205941"/>
                <a:gd name="connsiteY32" fmla="*/ 1322717 h 1645118"/>
                <a:gd name="connsiteX33" fmla="*/ 11580309 w 12205941"/>
                <a:gd name="connsiteY33" fmla="*/ 1259283 h 1645118"/>
                <a:gd name="connsiteX34" fmla="*/ 11583097 w 12205941"/>
                <a:gd name="connsiteY34" fmla="*/ 1259283 h 1645118"/>
                <a:gd name="connsiteX35" fmla="*/ 11591462 w 12205941"/>
                <a:gd name="connsiteY35" fmla="*/ 1250918 h 1645118"/>
                <a:gd name="connsiteX36" fmla="*/ 11591462 w 12205941"/>
                <a:gd name="connsiteY36" fmla="*/ 1233491 h 1645118"/>
                <a:gd name="connsiteX37" fmla="*/ 11583097 w 12205941"/>
                <a:gd name="connsiteY37" fmla="*/ 1225126 h 1645118"/>
                <a:gd name="connsiteX38" fmla="*/ 11440195 w 12205941"/>
                <a:gd name="connsiteY38" fmla="*/ 1225126 h 1645118"/>
                <a:gd name="connsiteX39" fmla="*/ 11440195 w 12205941"/>
                <a:gd name="connsiteY39" fmla="*/ 1164479 h 1645118"/>
                <a:gd name="connsiteX40" fmla="*/ 11441589 w 12205941"/>
                <a:gd name="connsiteY40" fmla="*/ 1164479 h 1645118"/>
                <a:gd name="connsiteX41" fmla="*/ 11449954 w 12205941"/>
                <a:gd name="connsiteY41" fmla="*/ 1157508 h 1645118"/>
                <a:gd name="connsiteX42" fmla="*/ 11461804 w 12205941"/>
                <a:gd name="connsiteY42" fmla="*/ 1081526 h 1645118"/>
                <a:gd name="connsiteX43" fmla="*/ 11459713 w 12205941"/>
                <a:gd name="connsiteY43" fmla="*/ 1074555 h 1645118"/>
                <a:gd name="connsiteX44" fmla="*/ 11453440 w 12205941"/>
                <a:gd name="connsiteY44" fmla="*/ 1071767 h 1645118"/>
                <a:gd name="connsiteX45" fmla="*/ 11445074 w 12205941"/>
                <a:gd name="connsiteY45" fmla="*/ 1071767 h 1645118"/>
                <a:gd name="connsiteX46" fmla="*/ 11452045 w 12205941"/>
                <a:gd name="connsiteY46" fmla="*/ 921894 h 1645118"/>
                <a:gd name="connsiteX47" fmla="*/ 11453440 w 12205941"/>
                <a:gd name="connsiteY47" fmla="*/ 921894 h 1645118"/>
                <a:gd name="connsiteX48" fmla="*/ 11461804 w 12205941"/>
                <a:gd name="connsiteY48" fmla="*/ 913529 h 1645118"/>
                <a:gd name="connsiteX49" fmla="*/ 11461804 w 12205941"/>
                <a:gd name="connsiteY49" fmla="*/ 908649 h 1645118"/>
                <a:gd name="connsiteX50" fmla="*/ 11463198 w 12205941"/>
                <a:gd name="connsiteY50" fmla="*/ 908649 h 1645118"/>
                <a:gd name="connsiteX51" fmla="*/ 11471564 w 12205941"/>
                <a:gd name="connsiteY51" fmla="*/ 900284 h 1645118"/>
                <a:gd name="connsiteX52" fmla="*/ 11471564 w 12205941"/>
                <a:gd name="connsiteY52" fmla="*/ 873098 h 1645118"/>
                <a:gd name="connsiteX53" fmla="*/ 11463198 w 12205941"/>
                <a:gd name="connsiteY53" fmla="*/ 864733 h 1645118"/>
                <a:gd name="connsiteX54" fmla="*/ 11440892 w 12205941"/>
                <a:gd name="connsiteY54" fmla="*/ 864733 h 1645118"/>
                <a:gd name="connsiteX55" fmla="*/ 11440892 w 12205941"/>
                <a:gd name="connsiteY55" fmla="*/ 840335 h 1645118"/>
                <a:gd name="connsiteX56" fmla="*/ 11432527 w 12205941"/>
                <a:gd name="connsiteY56" fmla="*/ 831970 h 1645118"/>
                <a:gd name="connsiteX57" fmla="*/ 11214340 w 12205941"/>
                <a:gd name="connsiteY57" fmla="*/ 831970 h 1645118"/>
                <a:gd name="connsiteX58" fmla="*/ 11205975 w 12205941"/>
                <a:gd name="connsiteY58" fmla="*/ 840335 h 1645118"/>
                <a:gd name="connsiteX59" fmla="*/ 11205975 w 12205941"/>
                <a:gd name="connsiteY59" fmla="*/ 864733 h 1645118"/>
                <a:gd name="connsiteX60" fmla="*/ 11185062 w 12205941"/>
                <a:gd name="connsiteY60" fmla="*/ 864733 h 1645118"/>
                <a:gd name="connsiteX61" fmla="*/ 11176697 w 12205941"/>
                <a:gd name="connsiteY61" fmla="*/ 873098 h 1645118"/>
                <a:gd name="connsiteX62" fmla="*/ 11176697 w 12205941"/>
                <a:gd name="connsiteY62" fmla="*/ 900284 h 1645118"/>
                <a:gd name="connsiteX63" fmla="*/ 11185062 w 12205941"/>
                <a:gd name="connsiteY63" fmla="*/ 908649 h 1645118"/>
                <a:gd name="connsiteX64" fmla="*/ 11186456 w 12205941"/>
                <a:gd name="connsiteY64" fmla="*/ 908649 h 1645118"/>
                <a:gd name="connsiteX65" fmla="*/ 11186456 w 12205941"/>
                <a:gd name="connsiteY65" fmla="*/ 913529 h 1645118"/>
                <a:gd name="connsiteX66" fmla="*/ 11192730 w 12205941"/>
                <a:gd name="connsiteY66" fmla="*/ 921894 h 1645118"/>
                <a:gd name="connsiteX67" fmla="*/ 11199701 w 12205941"/>
                <a:gd name="connsiteY67" fmla="*/ 1072464 h 1645118"/>
                <a:gd name="connsiteX68" fmla="*/ 11191336 w 12205941"/>
                <a:gd name="connsiteY68" fmla="*/ 1072464 h 1645118"/>
                <a:gd name="connsiteX69" fmla="*/ 11185062 w 12205941"/>
                <a:gd name="connsiteY69" fmla="*/ 1075253 h 1645118"/>
                <a:gd name="connsiteX70" fmla="*/ 11182971 w 12205941"/>
                <a:gd name="connsiteY70" fmla="*/ 1082223 h 1645118"/>
                <a:gd name="connsiteX71" fmla="*/ 11192730 w 12205941"/>
                <a:gd name="connsiteY71" fmla="*/ 1158206 h 1645118"/>
                <a:gd name="connsiteX72" fmla="*/ 11201095 w 12205941"/>
                <a:gd name="connsiteY72" fmla="*/ 1165873 h 1645118"/>
                <a:gd name="connsiteX73" fmla="*/ 11208066 w 12205941"/>
                <a:gd name="connsiteY73" fmla="*/ 1165873 h 1645118"/>
                <a:gd name="connsiteX74" fmla="*/ 11208066 w 12205941"/>
                <a:gd name="connsiteY74" fmla="*/ 1226520 h 1645118"/>
                <a:gd name="connsiteX75" fmla="*/ 11155784 w 12205941"/>
                <a:gd name="connsiteY75" fmla="*/ 1226520 h 1645118"/>
                <a:gd name="connsiteX76" fmla="*/ 11154391 w 12205941"/>
                <a:gd name="connsiteY76" fmla="*/ 1225126 h 1645118"/>
                <a:gd name="connsiteX77" fmla="*/ 11153694 w 12205941"/>
                <a:gd name="connsiteY77" fmla="*/ 1224429 h 1645118"/>
                <a:gd name="connsiteX78" fmla="*/ 11148814 w 12205941"/>
                <a:gd name="connsiteY78" fmla="*/ 1218155 h 1645118"/>
                <a:gd name="connsiteX79" fmla="*/ 11146723 w 12205941"/>
                <a:gd name="connsiteY79" fmla="*/ 1215367 h 1645118"/>
                <a:gd name="connsiteX80" fmla="*/ 11145328 w 12205941"/>
                <a:gd name="connsiteY80" fmla="*/ 1213275 h 1645118"/>
                <a:gd name="connsiteX81" fmla="*/ 11124416 w 12205941"/>
                <a:gd name="connsiteY81" fmla="*/ 1190969 h 1645118"/>
                <a:gd name="connsiteX82" fmla="*/ 11122325 w 12205941"/>
                <a:gd name="connsiteY82" fmla="*/ 1188877 h 1645118"/>
                <a:gd name="connsiteX83" fmla="*/ 11104200 w 12205941"/>
                <a:gd name="connsiteY83" fmla="*/ 1173541 h 1645118"/>
                <a:gd name="connsiteX84" fmla="*/ 11100715 w 12205941"/>
                <a:gd name="connsiteY84" fmla="*/ 1170753 h 1645118"/>
                <a:gd name="connsiteX85" fmla="*/ 11100715 w 12205941"/>
                <a:gd name="connsiteY85" fmla="*/ 1170753 h 1645118"/>
                <a:gd name="connsiteX86" fmla="*/ 11093744 w 12205941"/>
                <a:gd name="connsiteY86" fmla="*/ 1165873 h 1645118"/>
                <a:gd name="connsiteX87" fmla="*/ 11084682 w 12205941"/>
                <a:gd name="connsiteY87" fmla="*/ 1159600 h 1645118"/>
                <a:gd name="connsiteX88" fmla="*/ 11083287 w 12205941"/>
                <a:gd name="connsiteY88" fmla="*/ 1158206 h 1645118"/>
                <a:gd name="connsiteX89" fmla="*/ 11056102 w 12205941"/>
                <a:gd name="connsiteY89" fmla="*/ 1142173 h 1645118"/>
                <a:gd name="connsiteX90" fmla="*/ 11052616 w 12205941"/>
                <a:gd name="connsiteY90" fmla="*/ 1140081 h 1645118"/>
                <a:gd name="connsiteX91" fmla="*/ 11049828 w 12205941"/>
                <a:gd name="connsiteY91" fmla="*/ 1138687 h 1645118"/>
                <a:gd name="connsiteX92" fmla="*/ 11032401 w 12205941"/>
                <a:gd name="connsiteY92" fmla="*/ 1130322 h 1645118"/>
                <a:gd name="connsiteX93" fmla="*/ 11028915 w 12205941"/>
                <a:gd name="connsiteY93" fmla="*/ 1128928 h 1645118"/>
                <a:gd name="connsiteX94" fmla="*/ 11027521 w 12205941"/>
                <a:gd name="connsiteY94" fmla="*/ 1128231 h 1645118"/>
                <a:gd name="connsiteX95" fmla="*/ 11026824 w 12205941"/>
                <a:gd name="connsiteY95" fmla="*/ 1127534 h 1645118"/>
                <a:gd name="connsiteX96" fmla="*/ 11021248 w 12205941"/>
                <a:gd name="connsiteY96" fmla="*/ 1124746 h 1645118"/>
                <a:gd name="connsiteX97" fmla="*/ 11004517 w 12205941"/>
                <a:gd name="connsiteY97" fmla="*/ 1117775 h 1645118"/>
                <a:gd name="connsiteX98" fmla="*/ 10998244 w 12205941"/>
                <a:gd name="connsiteY98" fmla="*/ 1115683 h 1645118"/>
                <a:gd name="connsiteX99" fmla="*/ 10996850 w 12205941"/>
                <a:gd name="connsiteY99" fmla="*/ 1114986 h 1645118"/>
                <a:gd name="connsiteX100" fmla="*/ 10958510 w 12205941"/>
                <a:gd name="connsiteY100" fmla="*/ 1102439 h 1645118"/>
                <a:gd name="connsiteX101" fmla="*/ 10910411 w 12205941"/>
                <a:gd name="connsiteY101" fmla="*/ 1091285 h 1645118"/>
                <a:gd name="connsiteX102" fmla="*/ 10906926 w 12205941"/>
                <a:gd name="connsiteY102" fmla="*/ 1090588 h 1645118"/>
                <a:gd name="connsiteX103" fmla="*/ 10904137 w 12205941"/>
                <a:gd name="connsiteY103" fmla="*/ 1089891 h 1645118"/>
                <a:gd name="connsiteX104" fmla="*/ 10903440 w 12205941"/>
                <a:gd name="connsiteY104" fmla="*/ 1089891 h 1645118"/>
                <a:gd name="connsiteX105" fmla="*/ 10895773 w 12205941"/>
                <a:gd name="connsiteY105" fmla="*/ 1088497 h 1645118"/>
                <a:gd name="connsiteX106" fmla="*/ 10875557 w 12205941"/>
                <a:gd name="connsiteY106" fmla="*/ 1085012 h 1645118"/>
                <a:gd name="connsiteX107" fmla="*/ 10871375 w 12205941"/>
                <a:gd name="connsiteY107" fmla="*/ 1084315 h 1645118"/>
                <a:gd name="connsiteX108" fmla="*/ 10863706 w 12205941"/>
                <a:gd name="connsiteY108" fmla="*/ 1083618 h 1645118"/>
                <a:gd name="connsiteX109" fmla="*/ 10863009 w 12205941"/>
                <a:gd name="connsiteY109" fmla="*/ 1083618 h 1645118"/>
                <a:gd name="connsiteX110" fmla="*/ 10859524 w 12205941"/>
                <a:gd name="connsiteY110" fmla="*/ 1082920 h 1645118"/>
                <a:gd name="connsiteX111" fmla="*/ 10856038 w 12205941"/>
                <a:gd name="connsiteY111" fmla="*/ 1082223 h 1645118"/>
                <a:gd name="connsiteX112" fmla="*/ 10847674 w 12205941"/>
                <a:gd name="connsiteY112" fmla="*/ 1081526 h 1645118"/>
                <a:gd name="connsiteX113" fmla="*/ 10842793 w 12205941"/>
                <a:gd name="connsiteY113" fmla="*/ 1080829 h 1645118"/>
                <a:gd name="connsiteX114" fmla="*/ 10837217 w 12205941"/>
                <a:gd name="connsiteY114" fmla="*/ 1080132 h 1645118"/>
                <a:gd name="connsiteX115" fmla="*/ 10836520 w 12205941"/>
                <a:gd name="connsiteY115" fmla="*/ 1080132 h 1645118"/>
                <a:gd name="connsiteX116" fmla="*/ 10824669 w 12205941"/>
                <a:gd name="connsiteY116" fmla="*/ 1079435 h 1645118"/>
                <a:gd name="connsiteX117" fmla="*/ 10823973 w 12205941"/>
                <a:gd name="connsiteY117" fmla="*/ 1079435 h 1645118"/>
                <a:gd name="connsiteX118" fmla="*/ 10808637 w 12205941"/>
                <a:gd name="connsiteY118" fmla="*/ 1078738 h 1645118"/>
                <a:gd name="connsiteX119" fmla="*/ 10789118 w 12205941"/>
                <a:gd name="connsiteY119" fmla="*/ 1078041 h 1645118"/>
                <a:gd name="connsiteX120" fmla="*/ 10783541 w 12205941"/>
                <a:gd name="connsiteY120" fmla="*/ 1078041 h 1645118"/>
                <a:gd name="connsiteX121" fmla="*/ 10780754 w 12205941"/>
                <a:gd name="connsiteY121" fmla="*/ 1078041 h 1645118"/>
                <a:gd name="connsiteX122" fmla="*/ 10764023 w 12205941"/>
                <a:gd name="connsiteY122" fmla="*/ 1078041 h 1645118"/>
                <a:gd name="connsiteX123" fmla="*/ 10761235 w 12205941"/>
                <a:gd name="connsiteY123" fmla="*/ 1078041 h 1645118"/>
                <a:gd name="connsiteX124" fmla="*/ 10755658 w 12205941"/>
                <a:gd name="connsiteY124" fmla="*/ 1078041 h 1645118"/>
                <a:gd name="connsiteX125" fmla="*/ 10752173 w 12205941"/>
                <a:gd name="connsiteY125" fmla="*/ 1078041 h 1645118"/>
                <a:gd name="connsiteX126" fmla="*/ 10708257 w 12205941"/>
                <a:gd name="connsiteY126" fmla="*/ 1080829 h 1645118"/>
                <a:gd name="connsiteX127" fmla="*/ 10707560 w 12205941"/>
                <a:gd name="connsiteY127" fmla="*/ 1080829 h 1645118"/>
                <a:gd name="connsiteX128" fmla="*/ 10701286 w 12205941"/>
                <a:gd name="connsiteY128" fmla="*/ 1081526 h 1645118"/>
                <a:gd name="connsiteX129" fmla="*/ 10697104 w 12205941"/>
                <a:gd name="connsiteY129" fmla="*/ 1082223 h 1645118"/>
                <a:gd name="connsiteX130" fmla="*/ 10673403 w 12205941"/>
                <a:gd name="connsiteY130" fmla="*/ 1085012 h 1645118"/>
                <a:gd name="connsiteX131" fmla="*/ 10669220 w 12205941"/>
                <a:gd name="connsiteY131" fmla="*/ 1085709 h 1645118"/>
                <a:gd name="connsiteX132" fmla="*/ 10665735 w 12205941"/>
                <a:gd name="connsiteY132" fmla="*/ 1086406 h 1645118"/>
                <a:gd name="connsiteX133" fmla="*/ 10661552 w 12205941"/>
                <a:gd name="connsiteY133" fmla="*/ 1087103 h 1645118"/>
                <a:gd name="connsiteX134" fmla="*/ 10649702 w 12205941"/>
                <a:gd name="connsiteY134" fmla="*/ 1089194 h 1645118"/>
                <a:gd name="connsiteX135" fmla="*/ 10642034 w 12205941"/>
                <a:gd name="connsiteY135" fmla="*/ 1090588 h 1645118"/>
                <a:gd name="connsiteX136" fmla="*/ 10641337 w 12205941"/>
                <a:gd name="connsiteY136" fmla="*/ 1090588 h 1645118"/>
                <a:gd name="connsiteX137" fmla="*/ 10638548 w 12205941"/>
                <a:gd name="connsiteY137" fmla="*/ 1091285 h 1645118"/>
                <a:gd name="connsiteX138" fmla="*/ 10600906 w 12205941"/>
                <a:gd name="connsiteY138" fmla="*/ 1099650 h 1645118"/>
                <a:gd name="connsiteX139" fmla="*/ 10548624 w 12205941"/>
                <a:gd name="connsiteY139" fmla="*/ 1115683 h 1645118"/>
                <a:gd name="connsiteX140" fmla="*/ 10546533 w 12205941"/>
                <a:gd name="connsiteY140" fmla="*/ 1116380 h 1645118"/>
                <a:gd name="connsiteX141" fmla="*/ 10541654 w 12205941"/>
                <a:gd name="connsiteY141" fmla="*/ 1117775 h 1645118"/>
                <a:gd name="connsiteX142" fmla="*/ 10524226 w 12205941"/>
                <a:gd name="connsiteY142" fmla="*/ 1124746 h 1645118"/>
                <a:gd name="connsiteX143" fmla="*/ 10518649 w 12205941"/>
                <a:gd name="connsiteY143" fmla="*/ 1127534 h 1645118"/>
                <a:gd name="connsiteX144" fmla="*/ 10517952 w 12205941"/>
                <a:gd name="connsiteY144" fmla="*/ 1127534 h 1645118"/>
                <a:gd name="connsiteX145" fmla="*/ 10516559 w 12205941"/>
                <a:gd name="connsiteY145" fmla="*/ 1128231 h 1645118"/>
                <a:gd name="connsiteX146" fmla="*/ 10512376 w 12205941"/>
                <a:gd name="connsiteY146" fmla="*/ 1130322 h 1645118"/>
                <a:gd name="connsiteX147" fmla="*/ 10510982 w 12205941"/>
                <a:gd name="connsiteY147" fmla="*/ 1131019 h 1645118"/>
                <a:gd name="connsiteX148" fmla="*/ 10476127 w 12205941"/>
                <a:gd name="connsiteY148" fmla="*/ 1149143 h 1645118"/>
                <a:gd name="connsiteX149" fmla="*/ 10455215 w 12205941"/>
                <a:gd name="connsiteY149" fmla="*/ 1162388 h 1645118"/>
                <a:gd name="connsiteX150" fmla="*/ 10454518 w 12205941"/>
                <a:gd name="connsiteY150" fmla="*/ 1163085 h 1645118"/>
                <a:gd name="connsiteX151" fmla="*/ 10450336 w 12205941"/>
                <a:gd name="connsiteY151" fmla="*/ 1165873 h 1645118"/>
                <a:gd name="connsiteX152" fmla="*/ 10441970 w 12205941"/>
                <a:gd name="connsiteY152" fmla="*/ 1172147 h 1645118"/>
                <a:gd name="connsiteX153" fmla="*/ 10437788 w 12205941"/>
                <a:gd name="connsiteY153" fmla="*/ 1175633 h 1645118"/>
                <a:gd name="connsiteX154" fmla="*/ 10437788 w 12205941"/>
                <a:gd name="connsiteY154" fmla="*/ 1175633 h 1645118"/>
                <a:gd name="connsiteX155" fmla="*/ 10428028 w 12205941"/>
                <a:gd name="connsiteY155" fmla="*/ 1183998 h 1645118"/>
                <a:gd name="connsiteX156" fmla="*/ 10425241 w 12205941"/>
                <a:gd name="connsiteY156" fmla="*/ 1186089 h 1645118"/>
                <a:gd name="connsiteX157" fmla="*/ 10411299 w 12205941"/>
                <a:gd name="connsiteY157" fmla="*/ 1199334 h 1645118"/>
                <a:gd name="connsiteX158" fmla="*/ 10409208 w 12205941"/>
                <a:gd name="connsiteY158" fmla="*/ 1201425 h 1645118"/>
                <a:gd name="connsiteX159" fmla="*/ 10403631 w 12205941"/>
                <a:gd name="connsiteY159" fmla="*/ 1207699 h 1645118"/>
                <a:gd name="connsiteX160" fmla="*/ 10401540 w 12205941"/>
                <a:gd name="connsiteY160" fmla="*/ 1209790 h 1645118"/>
                <a:gd name="connsiteX161" fmla="*/ 10398054 w 12205941"/>
                <a:gd name="connsiteY161" fmla="*/ 1213972 h 1645118"/>
                <a:gd name="connsiteX162" fmla="*/ 10396660 w 12205941"/>
                <a:gd name="connsiteY162" fmla="*/ 1216064 h 1645118"/>
                <a:gd name="connsiteX163" fmla="*/ 10395266 w 12205941"/>
                <a:gd name="connsiteY163" fmla="*/ 1218155 h 1645118"/>
                <a:gd name="connsiteX164" fmla="*/ 10391780 w 12205941"/>
                <a:gd name="connsiteY164" fmla="*/ 1222337 h 1645118"/>
                <a:gd name="connsiteX165" fmla="*/ 10390387 w 12205941"/>
                <a:gd name="connsiteY165" fmla="*/ 1223731 h 1645118"/>
                <a:gd name="connsiteX166" fmla="*/ 10388295 w 12205941"/>
                <a:gd name="connsiteY166" fmla="*/ 1226520 h 1645118"/>
                <a:gd name="connsiteX167" fmla="*/ 10388295 w 12205941"/>
                <a:gd name="connsiteY167" fmla="*/ 1227217 h 1645118"/>
                <a:gd name="connsiteX168" fmla="*/ 9961680 w 12205941"/>
                <a:gd name="connsiteY168" fmla="*/ 1227217 h 1645118"/>
                <a:gd name="connsiteX169" fmla="*/ 9953314 w 12205941"/>
                <a:gd name="connsiteY169" fmla="*/ 1235582 h 1645118"/>
                <a:gd name="connsiteX170" fmla="*/ 9953314 w 12205941"/>
                <a:gd name="connsiteY170" fmla="*/ 1253009 h 1645118"/>
                <a:gd name="connsiteX171" fmla="*/ 9961680 w 12205941"/>
                <a:gd name="connsiteY171" fmla="*/ 1261374 h 1645118"/>
                <a:gd name="connsiteX172" fmla="*/ 9963771 w 12205941"/>
                <a:gd name="connsiteY172" fmla="*/ 1261374 h 1645118"/>
                <a:gd name="connsiteX173" fmla="*/ 9963771 w 12205941"/>
                <a:gd name="connsiteY173" fmla="*/ 1324809 h 1645118"/>
                <a:gd name="connsiteX174" fmla="*/ 9972136 w 12205941"/>
                <a:gd name="connsiteY174" fmla="*/ 1333174 h 1645118"/>
                <a:gd name="connsiteX175" fmla="*/ 9983986 w 12205941"/>
                <a:gd name="connsiteY175" fmla="*/ 1333174 h 1645118"/>
                <a:gd name="connsiteX176" fmla="*/ 9983986 w 12205941"/>
                <a:gd name="connsiteY176" fmla="*/ 1413338 h 1645118"/>
                <a:gd name="connsiteX177" fmla="*/ 9838296 w 12205941"/>
                <a:gd name="connsiteY177" fmla="*/ 1413338 h 1645118"/>
                <a:gd name="connsiteX178" fmla="*/ 9829931 w 12205941"/>
                <a:gd name="connsiteY178" fmla="*/ 1421703 h 1645118"/>
                <a:gd name="connsiteX179" fmla="*/ 9829931 w 12205941"/>
                <a:gd name="connsiteY179" fmla="*/ 1623858 h 1645118"/>
                <a:gd name="connsiteX180" fmla="*/ 9781832 w 12205941"/>
                <a:gd name="connsiteY180" fmla="*/ 1623858 h 1645118"/>
                <a:gd name="connsiteX181" fmla="*/ 9781832 w 12205941"/>
                <a:gd name="connsiteY181" fmla="*/ 1391729 h 1645118"/>
                <a:gd name="connsiteX182" fmla="*/ 9773467 w 12205941"/>
                <a:gd name="connsiteY182" fmla="*/ 1348510 h 1645118"/>
                <a:gd name="connsiteX183" fmla="*/ 9772769 w 12205941"/>
                <a:gd name="connsiteY183" fmla="*/ 1346418 h 1645118"/>
                <a:gd name="connsiteX184" fmla="*/ 9739310 w 12205941"/>
                <a:gd name="connsiteY184" fmla="*/ 1303199 h 1645118"/>
                <a:gd name="connsiteX185" fmla="*/ 9695393 w 12205941"/>
                <a:gd name="connsiteY185" fmla="*/ 1282287 h 1645118"/>
                <a:gd name="connsiteX186" fmla="*/ 9759526 w 12205941"/>
                <a:gd name="connsiteY186" fmla="*/ 1072464 h 1645118"/>
                <a:gd name="connsiteX187" fmla="*/ 9753252 w 12205941"/>
                <a:gd name="connsiteY187" fmla="*/ 1035519 h 1645118"/>
                <a:gd name="connsiteX188" fmla="*/ 9751160 w 12205941"/>
                <a:gd name="connsiteY188" fmla="*/ 1032730 h 1645118"/>
                <a:gd name="connsiteX189" fmla="*/ 9806230 w 12205941"/>
                <a:gd name="connsiteY189" fmla="*/ 1003453 h 1645118"/>
                <a:gd name="connsiteX190" fmla="*/ 9837599 w 12205941"/>
                <a:gd name="connsiteY190" fmla="*/ 927471 h 1645118"/>
                <a:gd name="connsiteX191" fmla="*/ 9837599 w 12205941"/>
                <a:gd name="connsiteY191" fmla="*/ 882160 h 1645118"/>
                <a:gd name="connsiteX192" fmla="*/ 9806230 w 12205941"/>
                <a:gd name="connsiteY192" fmla="*/ 806178 h 1645118"/>
                <a:gd name="connsiteX193" fmla="*/ 9730248 w 12205941"/>
                <a:gd name="connsiteY193" fmla="*/ 774809 h 1645118"/>
                <a:gd name="connsiteX194" fmla="*/ 8442037 w 12205941"/>
                <a:gd name="connsiteY194" fmla="*/ 774809 h 1645118"/>
                <a:gd name="connsiteX195" fmla="*/ 8366055 w 12205941"/>
                <a:gd name="connsiteY195" fmla="*/ 806178 h 1645118"/>
                <a:gd name="connsiteX196" fmla="*/ 8334686 w 12205941"/>
                <a:gd name="connsiteY196" fmla="*/ 882160 h 1645118"/>
                <a:gd name="connsiteX197" fmla="*/ 8334686 w 12205941"/>
                <a:gd name="connsiteY197" fmla="*/ 927471 h 1645118"/>
                <a:gd name="connsiteX198" fmla="*/ 8366055 w 12205941"/>
                <a:gd name="connsiteY198" fmla="*/ 1003453 h 1645118"/>
                <a:gd name="connsiteX199" fmla="*/ 8423912 w 12205941"/>
                <a:gd name="connsiteY199" fmla="*/ 1033427 h 1645118"/>
                <a:gd name="connsiteX200" fmla="*/ 8422518 w 12205941"/>
                <a:gd name="connsiteY200" fmla="*/ 1035519 h 1645118"/>
                <a:gd name="connsiteX201" fmla="*/ 8416244 w 12205941"/>
                <a:gd name="connsiteY201" fmla="*/ 1072464 h 1645118"/>
                <a:gd name="connsiteX202" fmla="*/ 8430883 w 12205941"/>
                <a:gd name="connsiteY202" fmla="*/ 1120563 h 1645118"/>
                <a:gd name="connsiteX203" fmla="*/ 8255915 w 12205941"/>
                <a:gd name="connsiteY203" fmla="*/ 1120563 h 1645118"/>
                <a:gd name="connsiteX204" fmla="*/ 8094192 w 12205941"/>
                <a:gd name="connsiteY204" fmla="*/ 906558 h 1645118"/>
                <a:gd name="connsiteX205" fmla="*/ 8085129 w 12205941"/>
                <a:gd name="connsiteY205" fmla="*/ 903770 h 1645118"/>
                <a:gd name="connsiteX206" fmla="*/ 8052367 w 12205941"/>
                <a:gd name="connsiteY206" fmla="*/ 915620 h 1645118"/>
                <a:gd name="connsiteX207" fmla="*/ 7873913 w 12205941"/>
                <a:gd name="connsiteY207" fmla="*/ 460424 h 1645118"/>
                <a:gd name="connsiteX208" fmla="*/ 7869730 w 12205941"/>
                <a:gd name="connsiteY208" fmla="*/ 456242 h 1645118"/>
                <a:gd name="connsiteX209" fmla="*/ 7863457 w 12205941"/>
                <a:gd name="connsiteY209" fmla="*/ 456242 h 1645118"/>
                <a:gd name="connsiteX210" fmla="*/ 7252811 w 12205941"/>
                <a:gd name="connsiteY210" fmla="*/ 726710 h 1645118"/>
                <a:gd name="connsiteX211" fmla="*/ 7251417 w 12205941"/>
                <a:gd name="connsiteY211" fmla="*/ 727407 h 1645118"/>
                <a:gd name="connsiteX212" fmla="*/ 7250720 w 12205941"/>
                <a:gd name="connsiteY212" fmla="*/ 728105 h 1645118"/>
                <a:gd name="connsiteX213" fmla="*/ 7250023 w 12205941"/>
                <a:gd name="connsiteY213" fmla="*/ 728802 h 1645118"/>
                <a:gd name="connsiteX214" fmla="*/ 7254206 w 12205941"/>
                <a:gd name="connsiteY214" fmla="*/ 732287 h 1645118"/>
                <a:gd name="connsiteX215" fmla="*/ 7249325 w 12205941"/>
                <a:gd name="connsiteY215" fmla="*/ 730196 h 1645118"/>
                <a:gd name="connsiteX216" fmla="*/ 7217260 w 12205941"/>
                <a:gd name="connsiteY216" fmla="*/ 829879 h 1645118"/>
                <a:gd name="connsiteX217" fmla="*/ 7157311 w 12205941"/>
                <a:gd name="connsiteY217" fmla="*/ 886343 h 1645118"/>
                <a:gd name="connsiteX218" fmla="*/ 7157311 w 12205941"/>
                <a:gd name="connsiteY218" fmla="*/ 694645 h 1645118"/>
                <a:gd name="connsiteX219" fmla="*/ 7156614 w 12205941"/>
                <a:gd name="connsiteY219" fmla="*/ 691159 h 1645118"/>
                <a:gd name="connsiteX220" fmla="*/ 7154522 w 12205941"/>
                <a:gd name="connsiteY220" fmla="*/ 688371 h 1645118"/>
                <a:gd name="connsiteX221" fmla="*/ 6954459 w 12205941"/>
                <a:gd name="connsiteY221" fmla="*/ 516888 h 1645118"/>
                <a:gd name="connsiteX222" fmla="*/ 6948882 w 12205941"/>
                <a:gd name="connsiteY222" fmla="*/ 514797 h 1645118"/>
                <a:gd name="connsiteX223" fmla="*/ 6786462 w 12205941"/>
                <a:gd name="connsiteY223" fmla="*/ 514797 h 1645118"/>
                <a:gd name="connsiteX224" fmla="*/ 6784371 w 12205941"/>
                <a:gd name="connsiteY224" fmla="*/ 514797 h 1645118"/>
                <a:gd name="connsiteX225" fmla="*/ 6782976 w 12205941"/>
                <a:gd name="connsiteY225" fmla="*/ 515494 h 1645118"/>
                <a:gd name="connsiteX226" fmla="*/ 6782280 w 12205941"/>
                <a:gd name="connsiteY226" fmla="*/ 516191 h 1645118"/>
                <a:gd name="connsiteX227" fmla="*/ 6581519 w 12205941"/>
                <a:gd name="connsiteY227" fmla="*/ 690462 h 1645118"/>
                <a:gd name="connsiteX228" fmla="*/ 6578731 w 12205941"/>
                <a:gd name="connsiteY228" fmla="*/ 696736 h 1645118"/>
                <a:gd name="connsiteX229" fmla="*/ 6578731 w 12205941"/>
                <a:gd name="connsiteY229" fmla="*/ 1298319 h 1645118"/>
                <a:gd name="connsiteX230" fmla="*/ 6542482 w 12205941"/>
                <a:gd name="connsiteY230" fmla="*/ 1234885 h 1645118"/>
                <a:gd name="connsiteX231" fmla="*/ 6551545 w 12205941"/>
                <a:gd name="connsiteY231" fmla="*/ 1220246 h 1645118"/>
                <a:gd name="connsiteX232" fmla="*/ 6535512 w 12205941"/>
                <a:gd name="connsiteY232" fmla="*/ 1204213 h 1645118"/>
                <a:gd name="connsiteX233" fmla="*/ 6324295 w 12205941"/>
                <a:gd name="connsiteY233" fmla="*/ 1204213 h 1645118"/>
                <a:gd name="connsiteX234" fmla="*/ 6327084 w 12205941"/>
                <a:gd name="connsiteY234" fmla="*/ 1195151 h 1645118"/>
                <a:gd name="connsiteX235" fmla="*/ 6311051 w 12205941"/>
                <a:gd name="connsiteY235" fmla="*/ 1179118 h 1645118"/>
                <a:gd name="connsiteX236" fmla="*/ 6306868 w 12205941"/>
                <a:gd name="connsiteY236" fmla="*/ 1179118 h 1645118"/>
                <a:gd name="connsiteX237" fmla="*/ 6261558 w 12205941"/>
                <a:gd name="connsiteY237" fmla="*/ 1075950 h 1645118"/>
                <a:gd name="connsiteX238" fmla="*/ 6267832 w 12205941"/>
                <a:gd name="connsiteY238" fmla="*/ 1063402 h 1645118"/>
                <a:gd name="connsiteX239" fmla="*/ 6262952 w 12205941"/>
                <a:gd name="connsiteY239" fmla="*/ 1052249 h 1645118"/>
                <a:gd name="connsiteX240" fmla="*/ 6251798 w 12205941"/>
                <a:gd name="connsiteY240" fmla="*/ 1047369 h 1645118"/>
                <a:gd name="connsiteX241" fmla="*/ 6066374 w 12205941"/>
                <a:gd name="connsiteY241" fmla="*/ 1047369 h 1645118"/>
                <a:gd name="connsiteX242" fmla="*/ 6022458 w 12205941"/>
                <a:gd name="connsiteY242" fmla="*/ 993694 h 1645118"/>
                <a:gd name="connsiteX243" fmla="*/ 6016184 w 12205941"/>
                <a:gd name="connsiteY243" fmla="*/ 990905 h 1645118"/>
                <a:gd name="connsiteX244" fmla="*/ 5949264 w 12205941"/>
                <a:gd name="connsiteY244" fmla="*/ 990905 h 1645118"/>
                <a:gd name="connsiteX245" fmla="*/ 5942990 w 12205941"/>
                <a:gd name="connsiteY245" fmla="*/ 993694 h 1645118"/>
                <a:gd name="connsiteX246" fmla="*/ 5896286 w 12205941"/>
                <a:gd name="connsiteY246" fmla="*/ 1047369 h 1645118"/>
                <a:gd name="connsiteX247" fmla="*/ 5860734 w 12205941"/>
                <a:gd name="connsiteY247" fmla="*/ 1047369 h 1645118"/>
                <a:gd name="connsiteX248" fmla="*/ 5860734 w 12205941"/>
                <a:gd name="connsiteY248" fmla="*/ 545468 h 1645118"/>
                <a:gd name="connsiteX249" fmla="*/ 5852369 w 12205941"/>
                <a:gd name="connsiteY249" fmla="*/ 537103 h 1645118"/>
                <a:gd name="connsiteX250" fmla="*/ 5680887 w 12205941"/>
                <a:gd name="connsiteY250" fmla="*/ 537103 h 1645118"/>
                <a:gd name="connsiteX251" fmla="*/ 5680887 w 12205941"/>
                <a:gd name="connsiteY251" fmla="*/ 507129 h 1645118"/>
                <a:gd name="connsiteX252" fmla="*/ 5672522 w 12205941"/>
                <a:gd name="connsiteY252" fmla="*/ 498764 h 1645118"/>
                <a:gd name="connsiteX253" fmla="*/ 5630697 w 12205941"/>
                <a:gd name="connsiteY253" fmla="*/ 498764 h 1645118"/>
                <a:gd name="connsiteX254" fmla="*/ 5630697 w 12205941"/>
                <a:gd name="connsiteY254" fmla="*/ 468789 h 1645118"/>
                <a:gd name="connsiteX255" fmla="*/ 5622332 w 12205941"/>
                <a:gd name="connsiteY255" fmla="*/ 460424 h 1645118"/>
                <a:gd name="connsiteX256" fmla="*/ 5579810 w 12205941"/>
                <a:gd name="connsiteY256" fmla="*/ 460424 h 1645118"/>
                <a:gd name="connsiteX257" fmla="*/ 5571445 w 12205941"/>
                <a:gd name="connsiteY257" fmla="*/ 468789 h 1645118"/>
                <a:gd name="connsiteX258" fmla="*/ 5571445 w 12205941"/>
                <a:gd name="connsiteY258" fmla="*/ 537103 h 1645118"/>
                <a:gd name="connsiteX259" fmla="*/ 5482218 w 12205941"/>
                <a:gd name="connsiteY259" fmla="*/ 537103 h 1645118"/>
                <a:gd name="connsiteX260" fmla="*/ 5482218 w 12205941"/>
                <a:gd name="connsiteY260" fmla="*/ 498764 h 1645118"/>
                <a:gd name="connsiteX261" fmla="*/ 5473853 w 12205941"/>
                <a:gd name="connsiteY261" fmla="*/ 490399 h 1645118"/>
                <a:gd name="connsiteX262" fmla="*/ 5404144 w 12205941"/>
                <a:gd name="connsiteY262" fmla="*/ 490399 h 1645118"/>
                <a:gd name="connsiteX263" fmla="*/ 5395779 w 12205941"/>
                <a:gd name="connsiteY263" fmla="*/ 498764 h 1645118"/>
                <a:gd name="connsiteX264" fmla="*/ 5395779 w 12205941"/>
                <a:gd name="connsiteY264" fmla="*/ 537103 h 1645118"/>
                <a:gd name="connsiteX265" fmla="*/ 5334436 w 12205941"/>
                <a:gd name="connsiteY265" fmla="*/ 537103 h 1645118"/>
                <a:gd name="connsiteX266" fmla="*/ 5326071 w 12205941"/>
                <a:gd name="connsiteY266" fmla="*/ 545468 h 1645118"/>
                <a:gd name="connsiteX267" fmla="*/ 5326071 w 12205941"/>
                <a:gd name="connsiteY267" fmla="*/ 715557 h 1645118"/>
                <a:gd name="connsiteX268" fmla="*/ 5275184 w 12205941"/>
                <a:gd name="connsiteY268" fmla="*/ 715557 h 1645118"/>
                <a:gd name="connsiteX269" fmla="*/ 5266819 w 12205941"/>
                <a:gd name="connsiteY269" fmla="*/ 723922 h 1645118"/>
                <a:gd name="connsiteX270" fmla="*/ 5266819 w 12205941"/>
                <a:gd name="connsiteY270" fmla="*/ 781780 h 1645118"/>
                <a:gd name="connsiteX271" fmla="*/ 5275184 w 12205941"/>
                <a:gd name="connsiteY271" fmla="*/ 790145 h 1645118"/>
                <a:gd name="connsiteX272" fmla="*/ 5326071 w 12205941"/>
                <a:gd name="connsiteY272" fmla="*/ 790145 h 1645118"/>
                <a:gd name="connsiteX273" fmla="*/ 5326071 w 12205941"/>
                <a:gd name="connsiteY273" fmla="*/ 874492 h 1645118"/>
                <a:gd name="connsiteX274" fmla="*/ 5275184 w 12205941"/>
                <a:gd name="connsiteY274" fmla="*/ 874492 h 1645118"/>
                <a:gd name="connsiteX275" fmla="*/ 5266819 w 12205941"/>
                <a:gd name="connsiteY275" fmla="*/ 882857 h 1645118"/>
                <a:gd name="connsiteX276" fmla="*/ 5266819 w 12205941"/>
                <a:gd name="connsiteY276" fmla="*/ 940715 h 1645118"/>
                <a:gd name="connsiteX277" fmla="*/ 5275184 w 12205941"/>
                <a:gd name="connsiteY277" fmla="*/ 949080 h 1645118"/>
                <a:gd name="connsiteX278" fmla="*/ 5326071 w 12205941"/>
                <a:gd name="connsiteY278" fmla="*/ 949080 h 1645118"/>
                <a:gd name="connsiteX279" fmla="*/ 5326071 w 12205941"/>
                <a:gd name="connsiteY279" fmla="*/ 1035519 h 1645118"/>
                <a:gd name="connsiteX280" fmla="*/ 5275184 w 12205941"/>
                <a:gd name="connsiteY280" fmla="*/ 1035519 h 1645118"/>
                <a:gd name="connsiteX281" fmla="*/ 5266819 w 12205941"/>
                <a:gd name="connsiteY281" fmla="*/ 1043884 h 1645118"/>
                <a:gd name="connsiteX282" fmla="*/ 5266819 w 12205941"/>
                <a:gd name="connsiteY282" fmla="*/ 1085012 h 1645118"/>
                <a:gd name="connsiteX283" fmla="*/ 5158074 w 12205941"/>
                <a:gd name="connsiteY283" fmla="*/ 1010424 h 1645118"/>
                <a:gd name="connsiteX284" fmla="*/ 5155983 w 12205941"/>
                <a:gd name="connsiteY284" fmla="*/ 1009029 h 1645118"/>
                <a:gd name="connsiteX285" fmla="*/ 5147617 w 12205941"/>
                <a:gd name="connsiteY285" fmla="*/ 1003453 h 1645118"/>
                <a:gd name="connsiteX286" fmla="*/ 5146920 w 12205941"/>
                <a:gd name="connsiteY286" fmla="*/ 1002756 h 1645118"/>
                <a:gd name="connsiteX287" fmla="*/ 5145526 w 12205941"/>
                <a:gd name="connsiteY287" fmla="*/ 1002059 h 1645118"/>
                <a:gd name="connsiteX288" fmla="*/ 5142041 w 12205941"/>
                <a:gd name="connsiteY288" fmla="*/ 1001362 h 1645118"/>
                <a:gd name="connsiteX289" fmla="*/ 4850659 w 12205941"/>
                <a:gd name="connsiteY289" fmla="*/ 1001362 h 1645118"/>
                <a:gd name="connsiteX290" fmla="*/ 4850659 w 12205941"/>
                <a:gd name="connsiteY290" fmla="*/ 951171 h 1645118"/>
                <a:gd name="connsiteX291" fmla="*/ 4940583 w 12205941"/>
                <a:gd name="connsiteY291" fmla="*/ 951171 h 1645118"/>
                <a:gd name="connsiteX292" fmla="*/ 4948949 w 12205941"/>
                <a:gd name="connsiteY292" fmla="*/ 942806 h 1645118"/>
                <a:gd name="connsiteX293" fmla="*/ 4948949 w 12205941"/>
                <a:gd name="connsiteY293" fmla="*/ 881463 h 1645118"/>
                <a:gd name="connsiteX294" fmla="*/ 4940583 w 12205941"/>
                <a:gd name="connsiteY294" fmla="*/ 873098 h 1645118"/>
                <a:gd name="connsiteX295" fmla="*/ 4843689 w 12205941"/>
                <a:gd name="connsiteY295" fmla="*/ 873098 h 1645118"/>
                <a:gd name="connsiteX296" fmla="*/ 4835324 w 12205941"/>
                <a:gd name="connsiteY296" fmla="*/ 881463 h 1645118"/>
                <a:gd name="connsiteX297" fmla="*/ 4835324 w 12205941"/>
                <a:gd name="connsiteY297" fmla="*/ 1004150 h 1645118"/>
                <a:gd name="connsiteX298" fmla="*/ 4541154 w 12205941"/>
                <a:gd name="connsiteY298" fmla="*/ 1165873 h 1645118"/>
                <a:gd name="connsiteX299" fmla="*/ 4536972 w 12205941"/>
                <a:gd name="connsiteY299" fmla="*/ 1172844 h 1645118"/>
                <a:gd name="connsiteX300" fmla="*/ 4536972 w 12205941"/>
                <a:gd name="connsiteY300" fmla="*/ 1425886 h 1645118"/>
                <a:gd name="connsiteX301" fmla="*/ 4536972 w 12205941"/>
                <a:gd name="connsiteY301" fmla="*/ 1425886 h 1645118"/>
                <a:gd name="connsiteX302" fmla="*/ 4528607 w 12205941"/>
                <a:gd name="connsiteY302" fmla="*/ 1434251 h 1645118"/>
                <a:gd name="connsiteX303" fmla="*/ 4528607 w 12205941"/>
                <a:gd name="connsiteY303" fmla="*/ 1444707 h 1645118"/>
                <a:gd name="connsiteX304" fmla="*/ 4536972 w 12205941"/>
                <a:gd name="connsiteY304" fmla="*/ 1453072 h 1645118"/>
                <a:gd name="connsiteX305" fmla="*/ 4536972 w 12205941"/>
                <a:gd name="connsiteY305" fmla="*/ 1580639 h 1645118"/>
                <a:gd name="connsiteX306" fmla="*/ 4522333 w 12205941"/>
                <a:gd name="connsiteY306" fmla="*/ 1580639 h 1645118"/>
                <a:gd name="connsiteX307" fmla="*/ 4513968 w 12205941"/>
                <a:gd name="connsiteY307" fmla="*/ 1587609 h 1645118"/>
                <a:gd name="connsiteX308" fmla="*/ 4500026 w 12205941"/>
                <a:gd name="connsiteY308" fmla="*/ 1587609 h 1645118"/>
                <a:gd name="connsiteX309" fmla="*/ 4500026 w 12205941"/>
                <a:gd name="connsiteY309" fmla="*/ 1034125 h 1645118"/>
                <a:gd name="connsiteX310" fmla="*/ 4500026 w 12205941"/>
                <a:gd name="connsiteY310" fmla="*/ 1032033 h 1645118"/>
                <a:gd name="connsiteX311" fmla="*/ 4500026 w 12205941"/>
                <a:gd name="connsiteY311" fmla="*/ 1031336 h 1645118"/>
                <a:gd name="connsiteX312" fmla="*/ 4499329 w 12205941"/>
                <a:gd name="connsiteY312" fmla="*/ 1029942 h 1645118"/>
                <a:gd name="connsiteX313" fmla="*/ 4403829 w 12205941"/>
                <a:gd name="connsiteY313" fmla="*/ 958839 h 1645118"/>
                <a:gd name="connsiteX314" fmla="*/ 4398949 w 12205941"/>
                <a:gd name="connsiteY314" fmla="*/ 957445 h 1645118"/>
                <a:gd name="connsiteX315" fmla="*/ 3876136 w 12205941"/>
                <a:gd name="connsiteY315" fmla="*/ 957445 h 1645118"/>
                <a:gd name="connsiteX316" fmla="*/ 3782030 w 12205941"/>
                <a:gd name="connsiteY316" fmla="*/ 931653 h 1645118"/>
                <a:gd name="connsiteX317" fmla="*/ 3687923 w 12205941"/>
                <a:gd name="connsiteY317" fmla="*/ 957445 h 1645118"/>
                <a:gd name="connsiteX318" fmla="*/ 3343564 w 12205941"/>
                <a:gd name="connsiteY318" fmla="*/ 957445 h 1645118"/>
                <a:gd name="connsiteX319" fmla="*/ 3337290 w 12205941"/>
                <a:gd name="connsiteY319" fmla="*/ 960234 h 1645118"/>
                <a:gd name="connsiteX320" fmla="*/ 3278735 w 12205941"/>
                <a:gd name="connsiteY320" fmla="*/ 1028548 h 1645118"/>
                <a:gd name="connsiteX321" fmla="*/ 3277341 w 12205941"/>
                <a:gd name="connsiteY321" fmla="*/ 1030639 h 1645118"/>
                <a:gd name="connsiteX322" fmla="*/ 3276644 w 12205941"/>
                <a:gd name="connsiteY322" fmla="*/ 1032730 h 1645118"/>
                <a:gd name="connsiteX323" fmla="*/ 3276644 w 12205941"/>
                <a:gd name="connsiteY323" fmla="*/ 1242553 h 1645118"/>
                <a:gd name="connsiteX324" fmla="*/ 3215300 w 12205941"/>
                <a:gd name="connsiteY324" fmla="*/ 1242553 h 1645118"/>
                <a:gd name="connsiteX325" fmla="*/ 3215300 w 12205941"/>
                <a:gd name="connsiteY325" fmla="*/ 1199334 h 1645118"/>
                <a:gd name="connsiteX326" fmla="*/ 3206935 w 12205941"/>
                <a:gd name="connsiteY326" fmla="*/ 1190969 h 1645118"/>
                <a:gd name="connsiteX327" fmla="*/ 2610928 w 12205941"/>
                <a:gd name="connsiteY327" fmla="*/ 1190969 h 1645118"/>
                <a:gd name="connsiteX328" fmla="*/ 2610928 w 12205941"/>
                <a:gd name="connsiteY328" fmla="*/ 228992 h 1645118"/>
                <a:gd name="connsiteX329" fmla="*/ 2602563 w 12205941"/>
                <a:gd name="connsiteY329" fmla="*/ 220627 h 1645118"/>
                <a:gd name="connsiteX330" fmla="*/ 2582348 w 12205941"/>
                <a:gd name="connsiteY330" fmla="*/ 220627 h 1645118"/>
                <a:gd name="connsiteX331" fmla="*/ 2582348 w 12205941"/>
                <a:gd name="connsiteY331" fmla="*/ 171831 h 1645118"/>
                <a:gd name="connsiteX332" fmla="*/ 2573983 w 12205941"/>
                <a:gd name="connsiteY332" fmla="*/ 163466 h 1645118"/>
                <a:gd name="connsiteX333" fmla="*/ 2411562 w 12205941"/>
                <a:gd name="connsiteY333" fmla="*/ 163466 h 1645118"/>
                <a:gd name="connsiteX334" fmla="*/ 2411562 w 12205941"/>
                <a:gd name="connsiteY334" fmla="*/ 13593 h 1645118"/>
                <a:gd name="connsiteX335" fmla="*/ 2403197 w 12205941"/>
                <a:gd name="connsiteY335" fmla="*/ 5228 h 1645118"/>
                <a:gd name="connsiteX336" fmla="*/ 2385770 w 12205941"/>
                <a:gd name="connsiteY336" fmla="*/ 5228 h 1645118"/>
                <a:gd name="connsiteX337" fmla="*/ 2377405 w 12205941"/>
                <a:gd name="connsiteY337" fmla="*/ 13593 h 1645118"/>
                <a:gd name="connsiteX338" fmla="*/ 2377405 w 12205941"/>
                <a:gd name="connsiteY338" fmla="*/ 164163 h 1645118"/>
                <a:gd name="connsiteX339" fmla="*/ 2208014 w 12205941"/>
                <a:gd name="connsiteY339" fmla="*/ 164163 h 1645118"/>
                <a:gd name="connsiteX340" fmla="*/ 2199649 w 12205941"/>
                <a:gd name="connsiteY340" fmla="*/ 172528 h 1645118"/>
                <a:gd name="connsiteX341" fmla="*/ 2199649 w 12205941"/>
                <a:gd name="connsiteY341" fmla="*/ 221324 h 1645118"/>
                <a:gd name="connsiteX342" fmla="*/ 2180130 w 12205941"/>
                <a:gd name="connsiteY342" fmla="*/ 221324 h 1645118"/>
                <a:gd name="connsiteX343" fmla="*/ 2171765 w 12205941"/>
                <a:gd name="connsiteY343" fmla="*/ 229689 h 1645118"/>
                <a:gd name="connsiteX344" fmla="*/ 2171765 w 12205941"/>
                <a:gd name="connsiteY344" fmla="*/ 657699 h 1645118"/>
                <a:gd name="connsiteX345" fmla="*/ 2104845 w 12205941"/>
                <a:gd name="connsiteY345" fmla="*/ 637484 h 1645118"/>
                <a:gd name="connsiteX346" fmla="*/ 2023287 w 12205941"/>
                <a:gd name="connsiteY346" fmla="*/ 669549 h 1645118"/>
                <a:gd name="connsiteX347" fmla="*/ 2016316 w 12205941"/>
                <a:gd name="connsiteY347" fmla="*/ 676520 h 1645118"/>
                <a:gd name="connsiteX348" fmla="*/ 2016316 w 12205941"/>
                <a:gd name="connsiteY348" fmla="*/ 516191 h 1645118"/>
                <a:gd name="connsiteX349" fmla="*/ 2014225 w 12205941"/>
                <a:gd name="connsiteY349" fmla="*/ 510614 h 1645118"/>
                <a:gd name="connsiteX350" fmla="*/ 2008648 w 12205941"/>
                <a:gd name="connsiteY350" fmla="*/ 508523 h 1645118"/>
                <a:gd name="connsiteX351" fmla="*/ 1999586 w 12205941"/>
                <a:gd name="connsiteY351" fmla="*/ 508523 h 1645118"/>
                <a:gd name="connsiteX352" fmla="*/ 1999586 w 12205941"/>
                <a:gd name="connsiteY352" fmla="*/ 445785 h 1645118"/>
                <a:gd name="connsiteX353" fmla="*/ 1994009 w 12205941"/>
                <a:gd name="connsiteY353" fmla="*/ 438117 h 1645118"/>
                <a:gd name="connsiteX354" fmla="*/ 1994009 w 12205941"/>
                <a:gd name="connsiteY354" fmla="*/ 370500 h 1645118"/>
                <a:gd name="connsiteX355" fmla="*/ 1985644 w 12205941"/>
                <a:gd name="connsiteY355" fmla="*/ 362135 h 1645118"/>
                <a:gd name="connsiteX356" fmla="*/ 1671259 w 12205941"/>
                <a:gd name="connsiteY356" fmla="*/ 362135 h 1645118"/>
                <a:gd name="connsiteX357" fmla="*/ 1662894 w 12205941"/>
                <a:gd name="connsiteY357" fmla="*/ 370500 h 1645118"/>
                <a:gd name="connsiteX358" fmla="*/ 1662894 w 12205941"/>
                <a:gd name="connsiteY358" fmla="*/ 437420 h 1645118"/>
                <a:gd name="connsiteX359" fmla="*/ 1645467 w 12205941"/>
                <a:gd name="connsiteY359" fmla="*/ 437420 h 1645118"/>
                <a:gd name="connsiteX360" fmla="*/ 1637102 w 12205941"/>
                <a:gd name="connsiteY360" fmla="*/ 445785 h 1645118"/>
                <a:gd name="connsiteX361" fmla="*/ 1637102 w 12205941"/>
                <a:gd name="connsiteY361" fmla="*/ 508523 h 1645118"/>
                <a:gd name="connsiteX362" fmla="*/ 1623160 w 12205941"/>
                <a:gd name="connsiteY362" fmla="*/ 508523 h 1645118"/>
                <a:gd name="connsiteX363" fmla="*/ 1614795 w 12205941"/>
                <a:gd name="connsiteY363" fmla="*/ 516888 h 1645118"/>
                <a:gd name="connsiteX364" fmla="*/ 1614795 w 12205941"/>
                <a:gd name="connsiteY364" fmla="*/ 967204 h 1645118"/>
                <a:gd name="connsiteX365" fmla="*/ 1509536 w 12205941"/>
                <a:gd name="connsiteY365" fmla="*/ 967204 h 1645118"/>
                <a:gd name="connsiteX366" fmla="*/ 1504656 w 12205941"/>
                <a:gd name="connsiteY366" fmla="*/ 969296 h 1645118"/>
                <a:gd name="connsiteX367" fmla="*/ 1409853 w 12205941"/>
                <a:gd name="connsiteY367" fmla="*/ 1045278 h 1645118"/>
                <a:gd name="connsiteX368" fmla="*/ 1409155 w 12205941"/>
                <a:gd name="connsiteY368" fmla="*/ 1045975 h 1645118"/>
                <a:gd name="connsiteX369" fmla="*/ 1408458 w 12205941"/>
                <a:gd name="connsiteY369" fmla="*/ 1047369 h 1645118"/>
                <a:gd name="connsiteX370" fmla="*/ 1407761 w 12205941"/>
                <a:gd name="connsiteY370" fmla="*/ 1049460 h 1645118"/>
                <a:gd name="connsiteX371" fmla="*/ 1407761 w 12205941"/>
                <a:gd name="connsiteY371" fmla="*/ 1051552 h 1645118"/>
                <a:gd name="connsiteX372" fmla="*/ 1407761 w 12205941"/>
                <a:gd name="connsiteY372" fmla="*/ 1233491 h 1645118"/>
                <a:gd name="connsiteX373" fmla="*/ 1372210 w 12205941"/>
                <a:gd name="connsiteY373" fmla="*/ 1269739 h 1645118"/>
                <a:gd name="connsiteX374" fmla="*/ 1357571 w 12205941"/>
                <a:gd name="connsiteY374" fmla="*/ 1269739 h 1645118"/>
                <a:gd name="connsiteX375" fmla="*/ 1357571 w 12205941"/>
                <a:gd name="connsiteY375" fmla="*/ 910741 h 1645118"/>
                <a:gd name="connsiteX376" fmla="*/ 1349206 w 12205941"/>
                <a:gd name="connsiteY376" fmla="*/ 902376 h 1645118"/>
                <a:gd name="connsiteX377" fmla="*/ 1031336 w 12205941"/>
                <a:gd name="connsiteY377" fmla="*/ 902376 h 1645118"/>
                <a:gd name="connsiteX378" fmla="*/ 1022971 w 12205941"/>
                <a:gd name="connsiteY378" fmla="*/ 910741 h 1645118"/>
                <a:gd name="connsiteX379" fmla="*/ 1022971 w 12205941"/>
                <a:gd name="connsiteY379" fmla="*/ 1269739 h 1645118"/>
                <a:gd name="connsiteX380" fmla="*/ 979752 w 12205941"/>
                <a:gd name="connsiteY380" fmla="*/ 1269739 h 1645118"/>
                <a:gd name="connsiteX381" fmla="*/ 979752 w 12205941"/>
                <a:gd name="connsiteY381" fmla="*/ 1245341 h 1645118"/>
                <a:gd name="connsiteX382" fmla="*/ 972084 w 12205941"/>
                <a:gd name="connsiteY382" fmla="*/ 1236976 h 1645118"/>
                <a:gd name="connsiteX383" fmla="*/ 953262 w 12205941"/>
                <a:gd name="connsiteY383" fmla="*/ 1236976 h 1645118"/>
                <a:gd name="connsiteX384" fmla="*/ 953262 w 12205941"/>
                <a:gd name="connsiteY384" fmla="*/ 958839 h 1645118"/>
                <a:gd name="connsiteX385" fmla="*/ 956748 w 12205941"/>
                <a:gd name="connsiteY385" fmla="*/ 951869 h 1645118"/>
                <a:gd name="connsiteX386" fmla="*/ 956748 w 12205941"/>
                <a:gd name="connsiteY386" fmla="*/ 940715 h 1645118"/>
                <a:gd name="connsiteX387" fmla="*/ 953262 w 12205941"/>
                <a:gd name="connsiteY387" fmla="*/ 933744 h 1645118"/>
                <a:gd name="connsiteX388" fmla="*/ 953262 w 12205941"/>
                <a:gd name="connsiteY388" fmla="*/ 931653 h 1645118"/>
                <a:gd name="connsiteX389" fmla="*/ 944897 w 12205941"/>
                <a:gd name="connsiteY389" fmla="*/ 923288 h 1645118"/>
                <a:gd name="connsiteX390" fmla="*/ 923288 w 12205941"/>
                <a:gd name="connsiteY390" fmla="*/ 923288 h 1645118"/>
                <a:gd name="connsiteX391" fmla="*/ 914923 w 12205941"/>
                <a:gd name="connsiteY391" fmla="*/ 931653 h 1645118"/>
                <a:gd name="connsiteX392" fmla="*/ 914923 w 12205941"/>
                <a:gd name="connsiteY392" fmla="*/ 933047 h 1645118"/>
                <a:gd name="connsiteX393" fmla="*/ 910740 w 12205941"/>
                <a:gd name="connsiteY393" fmla="*/ 940018 h 1645118"/>
                <a:gd name="connsiteX394" fmla="*/ 910740 w 12205941"/>
                <a:gd name="connsiteY394" fmla="*/ 951171 h 1645118"/>
                <a:gd name="connsiteX395" fmla="*/ 914923 w 12205941"/>
                <a:gd name="connsiteY395" fmla="*/ 958142 h 1645118"/>
                <a:gd name="connsiteX396" fmla="*/ 914923 w 12205941"/>
                <a:gd name="connsiteY396" fmla="*/ 1236279 h 1645118"/>
                <a:gd name="connsiteX397" fmla="*/ 24746 w 12205941"/>
                <a:gd name="connsiteY397" fmla="*/ 1236279 h 1645118"/>
                <a:gd name="connsiteX398" fmla="*/ 16381 w 12205941"/>
                <a:gd name="connsiteY398" fmla="*/ 1244644 h 1645118"/>
                <a:gd name="connsiteX399" fmla="*/ 16381 w 12205941"/>
                <a:gd name="connsiteY399" fmla="*/ 1343630 h 1645118"/>
                <a:gd name="connsiteX400" fmla="*/ 13593 w 12205941"/>
                <a:gd name="connsiteY400" fmla="*/ 1343630 h 1645118"/>
                <a:gd name="connsiteX401" fmla="*/ 5228 w 12205941"/>
                <a:gd name="connsiteY401" fmla="*/ 1351995 h 1645118"/>
                <a:gd name="connsiteX402" fmla="*/ 5228 w 12205941"/>
                <a:gd name="connsiteY402" fmla="*/ 1379181 h 1645118"/>
                <a:gd name="connsiteX403" fmla="*/ 13593 w 12205941"/>
                <a:gd name="connsiteY403" fmla="*/ 1387546 h 1645118"/>
                <a:gd name="connsiteX404" fmla="*/ 17079 w 12205941"/>
                <a:gd name="connsiteY404" fmla="*/ 1387546 h 1645118"/>
                <a:gd name="connsiteX405" fmla="*/ 17079 w 12205941"/>
                <a:gd name="connsiteY405" fmla="*/ 1634314 h 1645118"/>
                <a:gd name="connsiteX406" fmla="*/ 33111 w 12205941"/>
                <a:gd name="connsiteY406" fmla="*/ 1634314 h 1645118"/>
                <a:gd name="connsiteX407" fmla="*/ 33111 w 12205941"/>
                <a:gd name="connsiteY407" fmla="*/ 1371513 h 1645118"/>
                <a:gd name="connsiteX408" fmla="*/ 21261 w 12205941"/>
                <a:gd name="connsiteY408" fmla="*/ 1371513 h 1645118"/>
                <a:gd name="connsiteX409" fmla="*/ 21261 w 12205941"/>
                <a:gd name="connsiteY409" fmla="*/ 1360360 h 1645118"/>
                <a:gd name="connsiteX410" fmla="*/ 32414 w 12205941"/>
                <a:gd name="connsiteY410" fmla="*/ 1360360 h 1645118"/>
                <a:gd name="connsiteX411" fmla="*/ 32414 w 12205941"/>
                <a:gd name="connsiteY411" fmla="*/ 1253009 h 1645118"/>
                <a:gd name="connsiteX412" fmla="*/ 931653 w 12205941"/>
                <a:gd name="connsiteY412" fmla="*/ 1253009 h 1645118"/>
                <a:gd name="connsiteX413" fmla="*/ 931653 w 12205941"/>
                <a:gd name="connsiteY413" fmla="*/ 951171 h 1645118"/>
                <a:gd name="connsiteX414" fmla="*/ 929562 w 12205941"/>
                <a:gd name="connsiteY414" fmla="*/ 945595 h 1645118"/>
                <a:gd name="connsiteX415" fmla="*/ 931653 w 12205941"/>
                <a:gd name="connsiteY415" fmla="*/ 940018 h 1645118"/>
                <a:gd name="connsiteX416" fmla="*/ 931653 w 12205941"/>
                <a:gd name="connsiteY416" fmla="*/ 939321 h 1645118"/>
                <a:gd name="connsiteX417" fmla="*/ 936532 w 12205941"/>
                <a:gd name="connsiteY417" fmla="*/ 939321 h 1645118"/>
                <a:gd name="connsiteX418" fmla="*/ 936532 w 12205941"/>
                <a:gd name="connsiteY418" fmla="*/ 940018 h 1645118"/>
                <a:gd name="connsiteX419" fmla="*/ 938624 w 12205941"/>
                <a:gd name="connsiteY419" fmla="*/ 945595 h 1645118"/>
                <a:gd name="connsiteX420" fmla="*/ 936532 w 12205941"/>
                <a:gd name="connsiteY420" fmla="*/ 951171 h 1645118"/>
                <a:gd name="connsiteX421" fmla="*/ 936532 w 12205941"/>
                <a:gd name="connsiteY421" fmla="*/ 1253009 h 1645118"/>
                <a:gd name="connsiteX422" fmla="*/ 963022 w 12205941"/>
                <a:gd name="connsiteY422" fmla="*/ 1253009 h 1645118"/>
                <a:gd name="connsiteX423" fmla="*/ 963022 w 12205941"/>
                <a:gd name="connsiteY423" fmla="*/ 1285772 h 1645118"/>
                <a:gd name="connsiteX424" fmla="*/ 1039004 w 12205941"/>
                <a:gd name="connsiteY424" fmla="*/ 1285772 h 1645118"/>
                <a:gd name="connsiteX425" fmla="*/ 1039004 w 12205941"/>
                <a:gd name="connsiteY425" fmla="*/ 918409 h 1645118"/>
                <a:gd name="connsiteX426" fmla="*/ 1340144 w 12205941"/>
                <a:gd name="connsiteY426" fmla="*/ 918409 h 1645118"/>
                <a:gd name="connsiteX427" fmla="*/ 1340144 w 12205941"/>
                <a:gd name="connsiteY427" fmla="*/ 1285772 h 1645118"/>
                <a:gd name="connsiteX428" fmla="*/ 1421703 w 12205941"/>
                <a:gd name="connsiteY428" fmla="*/ 1285772 h 1645118"/>
                <a:gd name="connsiteX429" fmla="*/ 1421703 w 12205941"/>
                <a:gd name="connsiteY429" fmla="*/ 1056431 h 1645118"/>
                <a:gd name="connsiteX430" fmla="*/ 1511627 w 12205941"/>
                <a:gd name="connsiteY430" fmla="*/ 982540 h 1645118"/>
                <a:gd name="connsiteX431" fmla="*/ 1630828 w 12205941"/>
                <a:gd name="connsiteY431" fmla="*/ 982540 h 1645118"/>
                <a:gd name="connsiteX432" fmla="*/ 1630828 w 12205941"/>
                <a:gd name="connsiteY432" fmla="*/ 524556 h 1645118"/>
                <a:gd name="connsiteX433" fmla="*/ 1653135 w 12205941"/>
                <a:gd name="connsiteY433" fmla="*/ 524556 h 1645118"/>
                <a:gd name="connsiteX434" fmla="*/ 1653135 w 12205941"/>
                <a:gd name="connsiteY434" fmla="*/ 453453 h 1645118"/>
                <a:gd name="connsiteX435" fmla="*/ 1678927 w 12205941"/>
                <a:gd name="connsiteY435" fmla="*/ 453453 h 1645118"/>
                <a:gd name="connsiteX436" fmla="*/ 1678927 w 12205941"/>
                <a:gd name="connsiteY436" fmla="*/ 378865 h 1645118"/>
                <a:gd name="connsiteX437" fmla="*/ 1977976 w 12205941"/>
                <a:gd name="connsiteY437" fmla="*/ 378865 h 1645118"/>
                <a:gd name="connsiteX438" fmla="*/ 1977976 w 12205941"/>
                <a:gd name="connsiteY438" fmla="*/ 454150 h 1645118"/>
                <a:gd name="connsiteX439" fmla="*/ 1983553 w 12205941"/>
                <a:gd name="connsiteY439" fmla="*/ 454150 h 1645118"/>
                <a:gd name="connsiteX440" fmla="*/ 1983553 w 12205941"/>
                <a:gd name="connsiteY440" fmla="*/ 525253 h 1645118"/>
                <a:gd name="connsiteX441" fmla="*/ 2000980 w 12205941"/>
                <a:gd name="connsiteY441" fmla="*/ 525253 h 1645118"/>
                <a:gd name="connsiteX442" fmla="*/ 2000980 w 12205941"/>
                <a:gd name="connsiteY442" fmla="*/ 705101 h 1645118"/>
                <a:gd name="connsiteX443" fmla="*/ 2006557 w 12205941"/>
                <a:gd name="connsiteY443" fmla="*/ 712072 h 1645118"/>
                <a:gd name="connsiteX444" fmla="*/ 2014921 w 12205941"/>
                <a:gd name="connsiteY444" fmla="*/ 708586 h 1645118"/>
                <a:gd name="connsiteX445" fmla="*/ 2106240 w 12205941"/>
                <a:gd name="connsiteY445" fmla="*/ 654214 h 1645118"/>
                <a:gd name="connsiteX446" fmla="*/ 2177342 w 12205941"/>
                <a:gd name="connsiteY446" fmla="*/ 682794 h 1645118"/>
                <a:gd name="connsiteX447" fmla="*/ 2185010 w 12205941"/>
                <a:gd name="connsiteY447" fmla="*/ 684188 h 1645118"/>
                <a:gd name="connsiteX448" fmla="*/ 2189192 w 12205941"/>
                <a:gd name="connsiteY448" fmla="*/ 677914 h 1645118"/>
                <a:gd name="connsiteX449" fmla="*/ 2189192 w 12205941"/>
                <a:gd name="connsiteY449" fmla="*/ 238751 h 1645118"/>
                <a:gd name="connsiteX450" fmla="*/ 2216379 w 12205941"/>
                <a:gd name="connsiteY450" fmla="*/ 238751 h 1645118"/>
                <a:gd name="connsiteX451" fmla="*/ 2216379 w 12205941"/>
                <a:gd name="connsiteY451" fmla="*/ 181590 h 1645118"/>
                <a:gd name="connsiteX452" fmla="*/ 2395529 w 12205941"/>
                <a:gd name="connsiteY452" fmla="*/ 181590 h 1645118"/>
                <a:gd name="connsiteX453" fmla="*/ 2395529 w 12205941"/>
                <a:gd name="connsiteY453" fmla="*/ 21261 h 1645118"/>
                <a:gd name="connsiteX454" fmla="*/ 2396924 w 12205941"/>
                <a:gd name="connsiteY454" fmla="*/ 21261 h 1645118"/>
                <a:gd name="connsiteX455" fmla="*/ 2396924 w 12205941"/>
                <a:gd name="connsiteY455" fmla="*/ 180196 h 1645118"/>
                <a:gd name="connsiteX456" fmla="*/ 2567709 w 12205941"/>
                <a:gd name="connsiteY456" fmla="*/ 180196 h 1645118"/>
                <a:gd name="connsiteX457" fmla="*/ 2567709 w 12205941"/>
                <a:gd name="connsiteY457" fmla="*/ 237357 h 1645118"/>
                <a:gd name="connsiteX458" fmla="*/ 2595593 w 12205941"/>
                <a:gd name="connsiteY458" fmla="*/ 237357 h 1645118"/>
                <a:gd name="connsiteX459" fmla="*/ 2595593 w 12205941"/>
                <a:gd name="connsiteY459" fmla="*/ 1207699 h 1645118"/>
                <a:gd name="connsiteX460" fmla="*/ 3199964 w 12205941"/>
                <a:gd name="connsiteY460" fmla="*/ 1207699 h 1645118"/>
                <a:gd name="connsiteX461" fmla="*/ 3199964 w 12205941"/>
                <a:gd name="connsiteY461" fmla="*/ 1259283 h 1645118"/>
                <a:gd name="connsiteX462" fmla="*/ 3269673 w 12205941"/>
                <a:gd name="connsiteY462" fmla="*/ 1259283 h 1645118"/>
                <a:gd name="connsiteX463" fmla="*/ 3269673 w 12205941"/>
                <a:gd name="connsiteY463" fmla="*/ 1604339 h 1645118"/>
                <a:gd name="connsiteX464" fmla="*/ 3294071 w 12205941"/>
                <a:gd name="connsiteY464" fmla="*/ 1604339 h 1645118"/>
                <a:gd name="connsiteX465" fmla="*/ 3294071 w 12205941"/>
                <a:gd name="connsiteY465" fmla="*/ 1036913 h 1645118"/>
                <a:gd name="connsiteX466" fmla="*/ 3347746 w 12205941"/>
                <a:gd name="connsiteY466" fmla="*/ 974175 h 1645118"/>
                <a:gd name="connsiteX467" fmla="*/ 3688621 w 12205941"/>
                <a:gd name="connsiteY467" fmla="*/ 974175 h 1645118"/>
                <a:gd name="connsiteX468" fmla="*/ 3694894 w 12205941"/>
                <a:gd name="connsiteY468" fmla="*/ 972781 h 1645118"/>
                <a:gd name="connsiteX469" fmla="*/ 3782727 w 12205941"/>
                <a:gd name="connsiteY469" fmla="*/ 948383 h 1645118"/>
                <a:gd name="connsiteX470" fmla="*/ 3870559 w 12205941"/>
                <a:gd name="connsiteY470" fmla="*/ 972781 h 1645118"/>
                <a:gd name="connsiteX471" fmla="*/ 3874742 w 12205941"/>
                <a:gd name="connsiteY471" fmla="*/ 974175 h 1645118"/>
                <a:gd name="connsiteX472" fmla="*/ 4396858 w 12205941"/>
                <a:gd name="connsiteY472" fmla="*/ 974175 h 1645118"/>
                <a:gd name="connsiteX473" fmla="*/ 4484690 w 12205941"/>
                <a:gd name="connsiteY473" fmla="*/ 1039701 h 1645118"/>
                <a:gd name="connsiteX474" fmla="*/ 4484690 w 12205941"/>
                <a:gd name="connsiteY474" fmla="*/ 1602945 h 1645118"/>
                <a:gd name="connsiteX475" fmla="*/ 4531395 w 12205941"/>
                <a:gd name="connsiteY475" fmla="*/ 1602945 h 1645118"/>
                <a:gd name="connsiteX476" fmla="*/ 4531395 w 12205941"/>
                <a:gd name="connsiteY476" fmla="*/ 1595974 h 1645118"/>
                <a:gd name="connsiteX477" fmla="*/ 4553702 w 12205941"/>
                <a:gd name="connsiteY477" fmla="*/ 1595974 h 1645118"/>
                <a:gd name="connsiteX478" fmla="*/ 4553702 w 12205941"/>
                <a:gd name="connsiteY478" fmla="*/ 1444010 h 1645118"/>
                <a:gd name="connsiteX479" fmla="*/ 4551611 w 12205941"/>
                <a:gd name="connsiteY479" fmla="*/ 1439130 h 1645118"/>
                <a:gd name="connsiteX480" fmla="*/ 4553702 w 12205941"/>
                <a:gd name="connsiteY480" fmla="*/ 1434251 h 1645118"/>
                <a:gd name="connsiteX481" fmla="*/ 4553702 w 12205941"/>
                <a:gd name="connsiteY481" fmla="*/ 1177724 h 1645118"/>
                <a:gd name="connsiteX482" fmla="*/ 4845083 w 12205941"/>
                <a:gd name="connsiteY482" fmla="*/ 1017394 h 1645118"/>
                <a:gd name="connsiteX483" fmla="*/ 5140647 w 12205941"/>
                <a:gd name="connsiteY483" fmla="*/ 1017394 h 1645118"/>
                <a:gd name="connsiteX484" fmla="*/ 5342801 w 12205941"/>
                <a:gd name="connsiteY484" fmla="*/ 1156114 h 1645118"/>
                <a:gd name="connsiteX485" fmla="*/ 5342801 w 12205941"/>
                <a:gd name="connsiteY485" fmla="*/ 1093377 h 1645118"/>
                <a:gd name="connsiteX486" fmla="*/ 5283549 w 12205941"/>
                <a:gd name="connsiteY486" fmla="*/ 1093377 h 1645118"/>
                <a:gd name="connsiteX487" fmla="*/ 5283549 w 12205941"/>
                <a:gd name="connsiteY487" fmla="*/ 1051552 h 1645118"/>
                <a:gd name="connsiteX488" fmla="*/ 5342801 w 12205941"/>
                <a:gd name="connsiteY488" fmla="*/ 1051552 h 1645118"/>
                <a:gd name="connsiteX489" fmla="*/ 5342801 w 12205941"/>
                <a:gd name="connsiteY489" fmla="*/ 932350 h 1645118"/>
                <a:gd name="connsiteX490" fmla="*/ 5283549 w 12205941"/>
                <a:gd name="connsiteY490" fmla="*/ 932350 h 1645118"/>
                <a:gd name="connsiteX491" fmla="*/ 5283549 w 12205941"/>
                <a:gd name="connsiteY491" fmla="*/ 890525 h 1645118"/>
                <a:gd name="connsiteX492" fmla="*/ 5342801 w 12205941"/>
                <a:gd name="connsiteY492" fmla="*/ 890525 h 1645118"/>
                <a:gd name="connsiteX493" fmla="*/ 5342801 w 12205941"/>
                <a:gd name="connsiteY493" fmla="*/ 773415 h 1645118"/>
                <a:gd name="connsiteX494" fmla="*/ 5283549 w 12205941"/>
                <a:gd name="connsiteY494" fmla="*/ 773415 h 1645118"/>
                <a:gd name="connsiteX495" fmla="*/ 5283549 w 12205941"/>
                <a:gd name="connsiteY495" fmla="*/ 731590 h 1645118"/>
                <a:gd name="connsiteX496" fmla="*/ 5342801 w 12205941"/>
                <a:gd name="connsiteY496" fmla="*/ 731590 h 1645118"/>
                <a:gd name="connsiteX497" fmla="*/ 5342801 w 12205941"/>
                <a:gd name="connsiteY497" fmla="*/ 553136 h 1645118"/>
                <a:gd name="connsiteX498" fmla="*/ 5412509 w 12205941"/>
                <a:gd name="connsiteY498" fmla="*/ 553136 h 1645118"/>
                <a:gd name="connsiteX499" fmla="*/ 5412509 w 12205941"/>
                <a:gd name="connsiteY499" fmla="*/ 507129 h 1645118"/>
                <a:gd name="connsiteX500" fmla="*/ 5466185 w 12205941"/>
                <a:gd name="connsiteY500" fmla="*/ 507129 h 1645118"/>
                <a:gd name="connsiteX501" fmla="*/ 5466185 w 12205941"/>
                <a:gd name="connsiteY501" fmla="*/ 553136 h 1645118"/>
                <a:gd name="connsiteX502" fmla="*/ 5588175 w 12205941"/>
                <a:gd name="connsiteY502" fmla="*/ 553136 h 1645118"/>
                <a:gd name="connsiteX503" fmla="*/ 5588175 w 12205941"/>
                <a:gd name="connsiteY503" fmla="*/ 476457 h 1645118"/>
                <a:gd name="connsiteX504" fmla="*/ 5614664 w 12205941"/>
                <a:gd name="connsiteY504" fmla="*/ 476457 h 1645118"/>
                <a:gd name="connsiteX505" fmla="*/ 5614664 w 12205941"/>
                <a:gd name="connsiteY505" fmla="*/ 553136 h 1645118"/>
                <a:gd name="connsiteX506" fmla="*/ 5639062 w 12205941"/>
                <a:gd name="connsiteY506" fmla="*/ 553136 h 1645118"/>
                <a:gd name="connsiteX507" fmla="*/ 5639062 w 12205941"/>
                <a:gd name="connsiteY507" fmla="*/ 514797 h 1645118"/>
                <a:gd name="connsiteX508" fmla="*/ 5665551 w 12205941"/>
                <a:gd name="connsiteY508" fmla="*/ 514797 h 1645118"/>
                <a:gd name="connsiteX509" fmla="*/ 5665551 w 12205941"/>
                <a:gd name="connsiteY509" fmla="*/ 553136 h 1645118"/>
                <a:gd name="connsiteX510" fmla="*/ 5844702 w 12205941"/>
                <a:gd name="connsiteY510" fmla="*/ 553136 h 1645118"/>
                <a:gd name="connsiteX511" fmla="*/ 5844702 w 12205941"/>
                <a:gd name="connsiteY511" fmla="*/ 1064099 h 1645118"/>
                <a:gd name="connsiteX512" fmla="*/ 5902559 w 12205941"/>
                <a:gd name="connsiteY512" fmla="*/ 1064099 h 1645118"/>
                <a:gd name="connsiteX513" fmla="*/ 5952052 w 12205941"/>
                <a:gd name="connsiteY513" fmla="*/ 1007635 h 1645118"/>
                <a:gd name="connsiteX514" fmla="*/ 6011304 w 12205941"/>
                <a:gd name="connsiteY514" fmla="*/ 1007635 h 1645118"/>
                <a:gd name="connsiteX515" fmla="*/ 6057312 w 12205941"/>
                <a:gd name="connsiteY515" fmla="*/ 1064099 h 1645118"/>
                <a:gd name="connsiteX516" fmla="*/ 6243434 w 12205941"/>
                <a:gd name="connsiteY516" fmla="*/ 1064099 h 1645118"/>
                <a:gd name="connsiteX517" fmla="*/ 6240645 w 12205941"/>
                <a:gd name="connsiteY517" fmla="*/ 1068979 h 1645118"/>
                <a:gd name="connsiteX518" fmla="*/ 6240645 w 12205941"/>
                <a:gd name="connsiteY518" fmla="*/ 1070373 h 1645118"/>
                <a:gd name="connsiteX519" fmla="*/ 6295715 w 12205941"/>
                <a:gd name="connsiteY519" fmla="*/ 1195848 h 1645118"/>
                <a:gd name="connsiteX520" fmla="*/ 6296412 w 12205941"/>
                <a:gd name="connsiteY520" fmla="*/ 1195848 h 1645118"/>
                <a:gd name="connsiteX521" fmla="*/ 6296412 w 12205941"/>
                <a:gd name="connsiteY521" fmla="*/ 1220943 h 1645118"/>
                <a:gd name="connsiteX522" fmla="*/ 6524358 w 12205941"/>
                <a:gd name="connsiteY522" fmla="*/ 1220943 h 1645118"/>
                <a:gd name="connsiteX523" fmla="*/ 6520176 w 12205941"/>
                <a:gd name="connsiteY523" fmla="*/ 1227914 h 1645118"/>
                <a:gd name="connsiteX524" fmla="*/ 6520873 w 12205941"/>
                <a:gd name="connsiteY524" fmla="*/ 1230702 h 1645118"/>
                <a:gd name="connsiteX525" fmla="*/ 6573154 w 12205941"/>
                <a:gd name="connsiteY525" fmla="*/ 1322717 h 1645118"/>
                <a:gd name="connsiteX526" fmla="*/ 6575246 w 12205941"/>
                <a:gd name="connsiteY526" fmla="*/ 1326900 h 1645118"/>
                <a:gd name="connsiteX527" fmla="*/ 6575942 w 12205941"/>
                <a:gd name="connsiteY527" fmla="*/ 1327597 h 1645118"/>
                <a:gd name="connsiteX528" fmla="*/ 6585005 w 12205941"/>
                <a:gd name="connsiteY528" fmla="*/ 1331082 h 1645118"/>
                <a:gd name="connsiteX529" fmla="*/ 6588490 w 12205941"/>
                <a:gd name="connsiteY529" fmla="*/ 1336659 h 1645118"/>
                <a:gd name="connsiteX530" fmla="*/ 6588490 w 12205941"/>
                <a:gd name="connsiteY530" fmla="*/ 1330385 h 1645118"/>
                <a:gd name="connsiteX531" fmla="*/ 6591278 w 12205941"/>
                <a:gd name="connsiteY531" fmla="*/ 1328991 h 1645118"/>
                <a:gd name="connsiteX532" fmla="*/ 6594764 w 12205941"/>
                <a:gd name="connsiteY532" fmla="*/ 1328991 h 1645118"/>
                <a:gd name="connsiteX533" fmla="*/ 6594764 w 12205941"/>
                <a:gd name="connsiteY533" fmla="*/ 700221 h 1645118"/>
                <a:gd name="connsiteX534" fmla="*/ 6787856 w 12205941"/>
                <a:gd name="connsiteY534" fmla="*/ 530830 h 1645118"/>
                <a:gd name="connsiteX535" fmla="*/ 6944700 w 12205941"/>
                <a:gd name="connsiteY535" fmla="*/ 530830 h 1645118"/>
                <a:gd name="connsiteX536" fmla="*/ 7136398 w 12205941"/>
                <a:gd name="connsiteY536" fmla="*/ 695342 h 1645118"/>
                <a:gd name="connsiteX537" fmla="*/ 7139884 w 12205941"/>
                <a:gd name="connsiteY537" fmla="*/ 698827 h 1645118"/>
                <a:gd name="connsiteX538" fmla="*/ 7139884 w 12205941"/>
                <a:gd name="connsiteY538" fmla="*/ 923985 h 1645118"/>
                <a:gd name="connsiteX539" fmla="*/ 7230505 w 12205941"/>
                <a:gd name="connsiteY539" fmla="*/ 837547 h 1645118"/>
                <a:gd name="connsiteX540" fmla="*/ 7261176 w 12205941"/>
                <a:gd name="connsiteY540" fmla="*/ 740652 h 1645118"/>
                <a:gd name="connsiteX541" fmla="*/ 7861366 w 12205941"/>
                <a:gd name="connsiteY541" fmla="*/ 473669 h 1645118"/>
                <a:gd name="connsiteX542" fmla="*/ 8041911 w 12205941"/>
                <a:gd name="connsiteY542" fmla="*/ 935836 h 1645118"/>
                <a:gd name="connsiteX543" fmla="*/ 8084432 w 12205941"/>
                <a:gd name="connsiteY543" fmla="*/ 920500 h 1645118"/>
                <a:gd name="connsiteX544" fmla="*/ 8247550 w 12205941"/>
                <a:gd name="connsiteY544" fmla="*/ 1136596 h 1645118"/>
                <a:gd name="connsiteX545" fmla="*/ 8453887 w 12205941"/>
                <a:gd name="connsiteY545" fmla="*/ 1136596 h 1645118"/>
                <a:gd name="connsiteX546" fmla="*/ 8432277 w 12205941"/>
                <a:gd name="connsiteY546" fmla="*/ 1066888 h 1645118"/>
                <a:gd name="connsiteX547" fmla="*/ 8430883 w 12205941"/>
                <a:gd name="connsiteY547" fmla="*/ 1059220 h 1645118"/>
                <a:gd name="connsiteX548" fmla="*/ 8435763 w 12205941"/>
                <a:gd name="connsiteY548" fmla="*/ 1044581 h 1645118"/>
                <a:gd name="connsiteX549" fmla="*/ 8455978 w 12205941"/>
                <a:gd name="connsiteY549" fmla="*/ 1034125 h 1645118"/>
                <a:gd name="connsiteX550" fmla="*/ 8465040 w 12205941"/>
                <a:gd name="connsiteY550" fmla="*/ 1034125 h 1645118"/>
                <a:gd name="connsiteX551" fmla="*/ 8465737 w 12205941"/>
                <a:gd name="connsiteY551" fmla="*/ 1034125 h 1645118"/>
                <a:gd name="connsiteX552" fmla="*/ 8472708 w 12205941"/>
                <a:gd name="connsiteY552" fmla="*/ 1025759 h 1645118"/>
                <a:gd name="connsiteX553" fmla="*/ 8467132 w 12205941"/>
                <a:gd name="connsiteY553" fmla="*/ 1018092 h 1645118"/>
                <a:gd name="connsiteX554" fmla="*/ 8442734 w 12205941"/>
                <a:gd name="connsiteY554" fmla="*/ 1018092 h 1645118"/>
                <a:gd name="connsiteX555" fmla="*/ 8351416 w 12205941"/>
                <a:gd name="connsiteY555" fmla="*/ 926774 h 1645118"/>
                <a:gd name="connsiteX556" fmla="*/ 8351416 w 12205941"/>
                <a:gd name="connsiteY556" fmla="*/ 881463 h 1645118"/>
                <a:gd name="connsiteX557" fmla="*/ 8442734 w 12205941"/>
                <a:gd name="connsiteY557" fmla="*/ 790145 h 1645118"/>
                <a:gd name="connsiteX558" fmla="*/ 9730944 w 12205941"/>
                <a:gd name="connsiteY558" fmla="*/ 790145 h 1645118"/>
                <a:gd name="connsiteX559" fmla="*/ 9822263 w 12205941"/>
                <a:gd name="connsiteY559" fmla="*/ 881463 h 1645118"/>
                <a:gd name="connsiteX560" fmla="*/ 9822263 w 12205941"/>
                <a:gd name="connsiteY560" fmla="*/ 926774 h 1645118"/>
                <a:gd name="connsiteX561" fmla="*/ 9730944 w 12205941"/>
                <a:gd name="connsiteY561" fmla="*/ 1018092 h 1645118"/>
                <a:gd name="connsiteX562" fmla="*/ 9723277 w 12205941"/>
                <a:gd name="connsiteY562" fmla="*/ 1018092 h 1645118"/>
                <a:gd name="connsiteX563" fmla="*/ 9721883 w 12205941"/>
                <a:gd name="connsiteY563" fmla="*/ 1018092 h 1645118"/>
                <a:gd name="connsiteX564" fmla="*/ 9716306 w 12205941"/>
                <a:gd name="connsiteY564" fmla="*/ 1026457 h 1645118"/>
                <a:gd name="connsiteX565" fmla="*/ 9721883 w 12205941"/>
                <a:gd name="connsiteY565" fmla="*/ 1034125 h 1645118"/>
                <a:gd name="connsiteX566" fmla="*/ 9723277 w 12205941"/>
                <a:gd name="connsiteY566" fmla="*/ 1034822 h 1645118"/>
                <a:gd name="connsiteX567" fmla="*/ 9724671 w 12205941"/>
                <a:gd name="connsiteY567" fmla="*/ 1034822 h 1645118"/>
                <a:gd name="connsiteX568" fmla="*/ 9741401 w 12205941"/>
                <a:gd name="connsiteY568" fmla="*/ 1044581 h 1645118"/>
                <a:gd name="connsiteX569" fmla="*/ 9744886 w 12205941"/>
                <a:gd name="connsiteY569" fmla="*/ 1066888 h 1645118"/>
                <a:gd name="connsiteX570" fmla="*/ 9680058 w 12205941"/>
                <a:gd name="connsiteY570" fmla="*/ 1280195 h 1645118"/>
                <a:gd name="connsiteX571" fmla="*/ 9675178 w 12205941"/>
                <a:gd name="connsiteY571" fmla="*/ 1294834 h 1645118"/>
                <a:gd name="connsiteX572" fmla="*/ 9681452 w 12205941"/>
                <a:gd name="connsiteY572" fmla="*/ 1295531 h 1645118"/>
                <a:gd name="connsiteX573" fmla="*/ 9757434 w 12205941"/>
                <a:gd name="connsiteY573" fmla="*/ 1349904 h 1645118"/>
                <a:gd name="connsiteX574" fmla="*/ 9760222 w 12205941"/>
                <a:gd name="connsiteY574" fmla="*/ 1355480 h 1645118"/>
                <a:gd name="connsiteX575" fmla="*/ 9767193 w 12205941"/>
                <a:gd name="connsiteY575" fmla="*/ 1391032 h 1645118"/>
                <a:gd name="connsiteX576" fmla="*/ 9767193 w 12205941"/>
                <a:gd name="connsiteY576" fmla="*/ 1639891 h 1645118"/>
                <a:gd name="connsiteX577" fmla="*/ 9848752 w 12205941"/>
                <a:gd name="connsiteY577" fmla="*/ 1639891 h 1645118"/>
                <a:gd name="connsiteX578" fmla="*/ 9848752 w 12205941"/>
                <a:gd name="connsiteY578" fmla="*/ 1429371 h 1645118"/>
                <a:gd name="connsiteX579" fmla="*/ 10003505 w 12205941"/>
                <a:gd name="connsiteY579" fmla="*/ 1429371 h 1645118"/>
                <a:gd name="connsiteX580" fmla="*/ 10003505 w 12205941"/>
                <a:gd name="connsiteY580" fmla="*/ 1312958 h 1645118"/>
                <a:gd name="connsiteX581" fmla="*/ 9983289 w 12205941"/>
                <a:gd name="connsiteY581" fmla="*/ 1312958 h 1645118"/>
                <a:gd name="connsiteX582" fmla="*/ 9983289 w 12205941"/>
                <a:gd name="connsiteY582" fmla="*/ 1241159 h 1645118"/>
                <a:gd name="connsiteX583" fmla="*/ 10395266 w 12205941"/>
                <a:gd name="connsiteY583" fmla="*/ 1241159 h 1645118"/>
                <a:gd name="connsiteX584" fmla="*/ 10402237 w 12205941"/>
                <a:gd name="connsiteY584" fmla="*/ 1236976 h 1645118"/>
                <a:gd name="connsiteX585" fmla="*/ 10402934 w 12205941"/>
                <a:gd name="connsiteY585" fmla="*/ 1236279 h 1645118"/>
                <a:gd name="connsiteX586" fmla="*/ 10410601 w 12205941"/>
                <a:gd name="connsiteY586" fmla="*/ 1225126 h 1645118"/>
                <a:gd name="connsiteX587" fmla="*/ 10411996 w 12205941"/>
                <a:gd name="connsiteY587" fmla="*/ 1223034 h 1645118"/>
                <a:gd name="connsiteX588" fmla="*/ 10429423 w 12205941"/>
                <a:gd name="connsiteY588" fmla="*/ 1203516 h 1645118"/>
                <a:gd name="connsiteX589" fmla="*/ 10430120 w 12205941"/>
                <a:gd name="connsiteY589" fmla="*/ 1202819 h 1645118"/>
                <a:gd name="connsiteX590" fmla="*/ 10432212 w 12205941"/>
                <a:gd name="connsiteY590" fmla="*/ 1200728 h 1645118"/>
                <a:gd name="connsiteX591" fmla="*/ 10433605 w 12205941"/>
                <a:gd name="connsiteY591" fmla="*/ 1199334 h 1645118"/>
                <a:gd name="connsiteX592" fmla="*/ 10437788 w 12205941"/>
                <a:gd name="connsiteY592" fmla="*/ 1195848 h 1645118"/>
                <a:gd name="connsiteX593" fmla="*/ 10439879 w 12205941"/>
                <a:gd name="connsiteY593" fmla="*/ 1193757 h 1645118"/>
                <a:gd name="connsiteX594" fmla="*/ 10450336 w 12205941"/>
                <a:gd name="connsiteY594" fmla="*/ 1185392 h 1645118"/>
                <a:gd name="connsiteX595" fmla="*/ 10452426 w 12205941"/>
                <a:gd name="connsiteY595" fmla="*/ 1183998 h 1645118"/>
                <a:gd name="connsiteX596" fmla="*/ 10453124 w 12205941"/>
                <a:gd name="connsiteY596" fmla="*/ 1183301 h 1645118"/>
                <a:gd name="connsiteX597" fmla="*/ 10461489 w 12205941"/>
                <a:gd name="connsiteY597" fmla="*/ 1177027 h 1645118"/>
                <a:gd name="connsiteX598" fmla="*/ 10471945 w 12205941"/>
                <a:gd name="connsiteY598" fmla="*/ 1170056 h 1645118"/>
                <a:gd name="connsiteX599" fmla="*/ 10474734 w 12205941"/>
                <a:gd name="connsiteY599" fmla="*/ 1167965 h 1645118"/>
                <a:gd name="connsiteX600" fmla="*/ 10501222 w 12205941"/>
                <a:gd name="connsiteY600" fmla="*/ 1152629 h 1645118"/>
                <a:gd name="connsiteX601" fmla="*/ 10503314 w 12205941"/>
                <a:gd name="connsiteY601" fmla="*/ 1151932 h 1645118"/>
                <a:gd name="connsiteX602" fmla="*/ 10506799 w 12205941"/>
                <a:gd name="connsiteY602" fmla="*/ 1150538 h 1645118"/>
                <a:gd name="connsiteX603" fmla="*/ 10508193 w 12205941"/>
                <a:gd name="connsiteY603" fmla="*/ 1149841 h 1645118"/>
                <a:gd name="connsiteX604" fmla="*/ 10520741 w 12205941"/>
                <a:gd name="connsiteY604" fmla="*/ 1143567 h 1645118"/>
                <a:gd name="connsiteX605" fmla="*/ 10524226 w 12205941"/>
                <a:gd name="connsiteY605" fmla="*/ 1142173 h 1645118"/>
                <a:gd name="connsiteX606" fmla="*/ 10531894 w 12205941"/>
                <a:gd name="connsiteY606" fmla="*/ 1138687 h 1645118"/>
                <a:gd name="connsiteX607" fmla="*/ 10531894 w 12205941"/>
                <a:gd name="connsiteY607" fmla="*/ 1138687 h 1645118"/>
                <a:gd name="connsiteX608" fmla="*/ 10548624 w 12205941"/>
                <a:gd name="connsiteY608" fmla="*/ 1131716 h 1645118"/>
                <a:gd name="connsiteX609" fmla="*/ 10565355 w 12205941"/>
                <a:gd name="connsiteY609" fmla="*/ 1125443 h 1645118"/>
                <a:gd name="connsiteX610" fmla="*/ 10567445 w 12205941"/>
                <a:gd name="connsiteY610" fmla="*/ 1124746 h 1645118"/>
                <a:gd name="connsiteX611" fmla="*/ 10588358 w 12205941"/>
                <a:gd name="connsiteY611" fmla="*/ 1118472 h 1645118"/>
                <a:gd name="connsiteX612" fmla="*/ 10591843 w 12205941"/>
                <a:gd name="connsiteY612" fmla="*/ 1117078 h 1645118"/>
                <a:gd name="connsiteX613" fmla="*/ 10596723 w 12205941"/>
                <a:gd name="connsiteY613" fmla="*/ 1115683 h 1645118"/>
                <a:gd name="connsiteX614" fmla="*/ 10598814 w 12205941"/>
                <a:gd name="connsiteY614" fmla="*/ 1114986 h 1645118"/>
                <a:gd name="connsiteX615" fmla="*/ 10602299 w 12205941"/>
                <a:gd name="connsiteY615" fmla="*/ 1114289 h 1645118"/>
                <a:gd name="connsiteX616" fmla="*/ 10606483 w 12205941"/>
                <a:gd name="connsiteY616" fmla="*/ 1113592 h 1645118"/>
                <a:gd name="connsiteX617" fmla="*/ 10616939 w 12205941"/>
                <a:gd name="connsiteY617" fmla="*/ 1110804 h 1645118"/>
                <a:gd name="connsiteX618" fmla="*/ 10621121 w 12205941"/>
                <a:gd name="connsiteY618" fmla="*/ 1110107 h 1645118"/>
                <a:gd name="connsiteX619" fmla="*/ 10646216 w 12205941"/>
                <a:gd name="connsiteY619" fmla="*/ 1104530 h 1645118"/>
                <a:gd name="connsiteX620" fmla="*/ 10653884 w 12205941"/>
                <a:gd name="connsiteY620" fmla="*/ 1103136 h 1645118"/>
                <a:gd name="connsiteX621" fmla="*/ 10669220 w 12205941"/>
                <a:gd name="connsiteY621" fmla="*/ 1100348 h 1645118"/>
                <a:gd name="connsiteX622" fmla="*/ 10672706 w 12205941"/>
                <a:gd name="connsiteY622" fmla="*/ 1099650 h 1645118"/>
                <a:gd name="connsiteX623" fmla="*/ 10685950 w 12205941"/>
                <a:gd name="connsiteY623" fmla="*/ 1097559 h 1645118"/>
                <a:gd name="connsiteX624" fmla="*/ 10688738 w 12205941"/>
                <a:gd name="connsiteY624" fmla="*/ 1097559 h 1645118"/>
                <a:gd name="connsiteX625" fmla="*/ 10692224 w 12205941"/>
                <a:gd name="connsiteY625" fmla="*/ 1096862 h 1645118"/>
                <a:gd name="connsiteX626" fmla="*/ 10699891 w 12205941"/>
                <a:gd name="connsiteY626" fmla="*/ 1096165 h 1645118"/>
                <a:gd name="connsiteX627" fmla="*/ 10704074 w 12205941"/>
                <a:gd name="connsiteY627" fmla="*/ 1095468 h 1645118"/>
                <a:gd name="connsiteX628" fmla="*/ 10740322 w 12205941"/>
                <a:gd name="connsiteY628" fmla="*/ 1092680 h 1645118"/>
                <a:gd name="connsiteX629" fmla="*/ 10745202 w 12205941"/>
                <a:gd name="connsiteY629" fmla="*/ 1092680 h 1645118"/>
                <a:gd name="connsiteX630" fmla="*/ 10765417 w 12205941"/>
                <a:gd name="connsiteY630" fmla="*/ 1091983 h 1645118"/>
                <a:gd name="connsiteX631" fmla="*/ 10782148 w 12205941"/>
                <a:gd name="connsiteY631" fmla="*/ 1091983 h 1645118"/>
                <a:gd name="connsiteX632" fmla="*/ 10802363 w 12205941"/>
                <a:gd name="connsiteY632" fmla="*/ 1092680 h 1645118"/>
                <a:gd name="connsiteX633" fmla="*/ 10807242 w 12205941"/>
                <a:gd name="connsiteY633" fmla="*/ 1092680 h 1645118"/>
                <a:gd name="connsiteX634" fmla="*/ 10843491 w 12205941"/>
                <a:gd name="connsiteY634" fmla="*/ 1095468 h 1645118"/>
                <a:gd name="connsiteX635" fmla="*/ 10847674 w 12205941"/>
                <a:gd name="connsiteY635" fmla="*/ 1096165 h 1645118"/>
                <a:gd name="connsiteX636" fmla="*/ 10887407 w 12205941"/>
                <a:gd name="connsiteY636" fmla="*/ 1101742 h 1645118"/>
                <a:gd name="connsiteX637" fmla="*/ 10890196 w 12205941"/>
                <a:gd name="connsiteY637" fmla="*/ 1102439 h 1645118"/>
                <a:gd name="connsiteX638" fmla="*/ 10894378 w 12205941"/>
                <a:gd name="connsiteY638" fmla="*/ 1103136 h 1645118"/>
                <a:gd name="connsiteX639" fmla="*/ 10902046 w 12205941"/>
                <a:gd name="connsiteY639" fmla="*/ 1104530 h 1645118"/>
                <a:gd name="connsiteX640" fmla="*/ 10945265 w 12205941"/>
                <a:gd name="connsiteY640" fmla="*/ 1114289 h 1645118"/>
                <a:gd name="connsiteX641" fmla="*/ 10948751 w 12205941"/>
                <a:gd name="connsiteY641" fmla="*/ 1114986 h 1645118"/>
                <a:gd name="connsiteX642" fmla="*/ 10955722 w 12205941"/>
                <a:gd name="connsiteY642" fmla="*/ 1117078 h 1645118"/>
                <a:gd name="connsiteX643" fmla="*/ 10959904 w 12205941"/>
                <a:gd name="connsiteY643" fmla="*/ 1118472 h 1645118"/>
                <a:gd name="connsiteX644" fmla="*/ 10973846 w 12205941"/>
                <a:gd name="connsiteY644" fmla="*/ 1122654 h 1645118"/>
                <a:gd name="connsiteX645" fmla="*/ 10976634 w 12205941"/>
                <a:gd name="connsiteY645" fmla="*/ 1123351 h 1645118"/>
                <a:gd name="connsiteX646" fmla="*/ 10980816 w 12205941"/>
                <a:gd name="connsiteY646" fmla="*/ 1124746 h 1645118"/>
                <a:gd name="connsiteX647" fmla="*/ 10982210 w 12205941"/>
                <a:gd name="connsiteY647" fmla="*/ 1125443 h 1645118"/>
                <a:gd name="connsiteX648" fmla="*/ 10998940 w 12205941"/>
                <a:gd name="connsiteY648" fmla="*/ 1131716 h 1645118"/>
                <a:gd name="connsiteX649" fmla="*/ 11001729 w 12205941"/>
                <a:gd name="connsiteY649" fmla="*/ 1133111 h 1645118"/>
                <a:gd name="connsiteX650" fmla="*/ 11017064 w 12205941"/>
                <a:gd name="connsiteY650" fmla="*/ 1139384 h 1645118"/>
                <a:gd name="connsiteX651" fmla="*/ 11023338 w 12205941"/>
                <a:gd name="connsiteY651" fmla="*/ 1142173 h 1645118"/>
                <a:gd name="connsiteX652" fmla="*/ 11024733 w 12205941"/>
                <a:gd name="connsiteY652" fmla="*/ 1142870 h 1645118"/>
                <a:gd name="connsiteX653" fmla="*/ 11028219 w 12205941"/>
                <a:gd name="connsiteY653" fmla="*/ 1144264 h 1645118"/>
                <a:gd name="connsiteX654" fmla="*/ 11040766 w 12205941"/>
                <a:gd name="connsiteY654" fmla="*/ 1149841 h 1645118"/>
                <a:gd name="connsiteX655" fmla="*/ 11041462 w 12205941"/>
                <a:gd name="connsiteY655" fmla="*/ 1150538 h 1645118"/>
                <a:gd name="connsiteX656" fmla="*/ 11067952 w 12205941"/>
                <a:gd name="connsiteY656" fmla="*/ 1165176 h 1645118"/>
                <a:gd name="connsiteX657" fmla="*/ 11068649 w 12205941"/>
                <a:gd name="connsiteY657" fmla="*/ 1165873 h 1645118"/>
                <a:gd name="connsiteX658" fmla="*/ 11086773 w 12205941"/>
                <a:gd name="connsiteY658" fmla="*/ 1177724 h 1645118"/>
                <a:gd name="connsiteX659" fmla="*/ 11094442 w 12205941"/>
                <a:gd name="connsiteY659" fmla="*/ 1183301 h 1645118"/>
                <a:gd name="connsiteX660" fmla="*/ 11101412 w 12205941"/>
                <a:gd name="connsiteY660" fmla="*/ 1188877 h 1645118"/>
                <a:gd name="connsiteX661" fmla="*/ 11103503 w 12205941"/>
                <a:gd name="connsiteY661" fmla="*/ 1190271 h 1645118"/>
                <a:gd name="connsiteX662" fmla="*/ 11105595 w 12205941"/>
                <a:gd name="connsiteY662" fmla="*/ 1192363 h 1645118"/>
                <a:gd name="connsiteX663" fmla="*/ 11107685 w 12205941"/>
                <a:gd name="connsiteY663" fmla="*/ 1193757 h 1645118"/>
                <a:gd name="connsiteX664" fmla="*/ 11109777 w 12205941"/>
                <a:gd name="connsiteY664" fmla="*/ 1195848 h 1645118"/>
                <a:gd name="connsiteX665" fmla="*/ 11118142 w 12205941"/>
                <a:gd name="connsiteY665" fmla="*/ 1203516 h 1645118"/>
                <a:gd name="connsiteX666" fmla="*/ 11118839 w 12205941"/>
                <a:gd name="connsiteY666" fmla="*/ 1204213 h 1645118"/>
                <a:gd name="connsiteX667" fmla="*/ 11123022 w 12205941"/>
                <a:gd name="connsiteY667" fmla="*/ 1209093 h 1645118"/>
                <a:gd name="connsiteX668" fmla="*/ 11124416 w 12205941"/>
                <a:gd name="connsiteY668" fmla="*/ 1211184 h 1645118"/>
                <a:gd name="connsiteX669" fmla="*/ 11129296 w 12205941"/>
                <a:gd name="connsiteY669" fmla="*/ 1216761 h 1645118"/>
                <a:gd name="connsiteX670" fmla="*/ 11130690 w 12205941"/>
                <a:gd name="connsiteY670" fmla="*/ 1218852 h 1645118"/>
                <a:gd name="connsiteX671" fmla="*/ 11134175 w 12205941"/>
                <a:gd name="connsiteY671" fmla="*/ 1223034 h 1645118"/>
                <a:gd name="connsiteX672" fmla="*/ 11135569 w 12205941"/>
                <a:gd name="connsiteY672" fmla="*/ 1225126 h 1645118"/>
                <a:gd name="connsiteX673" fmla="*/ 11136963 w 12205941"/>
                <a:gd name="connsiteY673" fmla="*/ 1226520 h 1645118"/>
                <a:gd name="connsiteX674" fmla="*/ 11138357 w 12205941"/>
                <a:gd name="connsiteY674" fmla="*/ 1227914 h 1645118"/>
                <a:gd name="connsiteX675" fmla="*/ 11139054 w 12205941"/>
                <a:gd name="connsiteY675" fmla="*/ 1228611 h 1645118"/>
                <a:gd name="connsiteX676" fmla="*/ 11140449 w 12205941"/>
                <a:gd name="connsiteY676" fmla="*/ 1230005 h 1645118"/>
                <a:gd name="connsiteX677" fmla="*/ 11141146 w 12205941"/>
                <a:gd name="connsiteY677" fmla="*/ 1230702 h 1645118"/>
                <a:gd name="connsiteX678" fmla="*/ 11142540 w 12205941"/>
                <a:gd name="connsiteY678" fmla="*/ 1232794 h 1645118"/>
                <a:gd name="connsiteX679" fmla="*/ 11143237 w 12205941"/>
                <a:gd name="connsiteY679" fmla="*/ 1233491 h 1645118"/>
                <a:gd name="connsiteX680" fmla="*/ 11146025 w 12205941"/>
                <a:gd name="connsiteY680" fmla="*/ 1236976 h 1645118"/>
                <a:gd name="connsiteX681" fmla="*/ 11152996 w 12205941"/>
                <a:gd name="connsiteY681" fmla="*/ 1241159 h 1645118"/>
                <a:gd name="connsiteX682" fmla="*/ 11226887 w 12205941"/>
                <a:gd name="connsiteY682" fmla="*/ 1241159 h 1645118"/>
                <a:gd name="connsiteX683" fmla="*/ 11226887 w 12205941"/>
                <a:gd name="connsiteY683" fmla="*/ 1146355 h 1645118"/>
                <a:gd name="connsiteX684" fmla="*/ 11210157 w 12205941"/>
                <a:gd name="connsiteY684" fmla="*/ 1146355 h 1645118"/>
                <a:gd name="connsiteX685" fmla="*/ 11202490 w 12205941"/>
                <a:gd name="connsiteY685" fmla="*/ 1087800 h 1645118"/>
                <a:gd name="connsiteX686" fmla="*/ 11219219 w 12205941"/>
                <a:gd name="connsiteY686" fmla="*/ 1087800 h 1645118"/>
                <a:gd name="connsiteX687" fmla="*/ 11210854 w 12205941"/>
                <a:gd name="connsiteY687" fmla="*/ 903770 h 1645118"/>
                <a:gd name="connsiteX688" fmla="*/ 11205277 w 12205941"/>
                <a:gd name="connsiteY688" fmla="*/ 903770 h 1645118"/>
                <a:gd name="connsiteX689" fmla="*/ 11205277 w 12205941"/>
                <a:gd name="connsiteY689" fmla="*/ 889828 h 1645118"/>
                <a:gd name="connsiteX690" fmla="*/ 11195519 w 12205941"/>
                <a:gd name="connsiteY690" fmla="*/ 889828 h 1645118"/>
                <a:gd name="connsiteX691" fmla="*/ 11195519 w 12205941"/>
                <a:gd name="connsiteY691" fmla="*/ 880069 h 1645118"/>
                <a:gd name="connsiteX692" fmla="*/ 11224796 w 12205941"/>
                <a:gd name="connsiteY692" fmla="*/ 880069 h 1645118"/>
                <a:gd name="connsiteX693" fmla="*/ 11224796 w 12205941"/>
                <a:gd name="connsiteY693" fmla="*/ 847306 h 1645118"/>
                <a:gd name="connsiteX694" fmla="*/ 11423465 w 12205941"/>
                <a:gd name="connsiteY694" fmla="*/ 847306 h 1645118"/>
                <a:gd name="connsiteX695" fmla="*/ 11423465 w 12205941"/>
                <a:gd name="connsiteY695" fmla="*/ 880069 h 1645118"/>
                <a:gd name="connsiteX696" fmla="*/ 11454834 w 12205941"/>
                <a:gd name="connsiteY696" fmla="*/ 880069 h 1645118"/>
                <a:gd name="connsiteX697" fmla="*/ 11454834 w 12205941"/>
                <a:gd name="connsiteY697" fmla="*/ 889828 h 1645118"/>
                <a:gd name="connsiteX698" fmla="*/ 11445074 w 12205941"/>
                <a:gd name="connsiteY698" fmla="*/ 889828 h 1645118"/>
                <a:gd name="connsiteX699" fmla="*/ 11445074 w 12205941"/>
                <a:gd name="connsiteY699" fmla="*/ 903770 h 1645118"/>
                <a:gd name="connsiteX700" fmla="*/ 11436013 w 12205941"/>
                <a:gd name="connsiteY700" fmla="*/ 903770 h 1645118"/>
                <a:gd name="connsiteX701" fmla="*/ 11428344 w 12205941"/>
                <a:gd name="connsiteY701" fmla="*/ 1068282 h 1645118"/>
                <a:gd name="connsiteX702" fmla="*/ 11427647 w 12205941"/>
                <a:gd name="connsiteY702" fmla="*/ 1087800 h 1645118"/>
                <a:gd name="connsiteX703" fmla="*/ 11444377 w 12205941"/>
                <a:gd name="connsiteY703" fmla="*/ 1087800 h 1645118"/>
                <a:gd name="connsiteX704" fmla="*/ 11435315 w 12205941"/>
                <a:gd name="connsiteY704" fmla="*/ 1146355 h 1645118"/>
                <a:gd name="connsiteX705" fmla="*/ 11424162 w 12205941"/>
                <a:gd name="connsiteY705" fmla="*/ 1146355 h 1645118"/>
                <a:gd name="connsiteX706" fmla="*/ 11424162 w 12205941"/>
                <a:gd name="connsiteY706" fmla="*/ 1241159 h 1645118"/>
                <a:gd name="connsiteX707" fmla="*/ 11564275 w 12205941"/>
                <a:gd name="connsiteY707" fmla="*/ 1241159 h 1645118"/>
                <a:gd name="connsiteX708" fmla="*/ 11564275 w 12205941"/>
                <a:gd name="connsiteY708" fmla="*/ 1312958 h 1645118"/>
                <a:gd name="connsiteX709" fmla="*/ 11544758 w 12205941"/>
                <a:gd name="connsiteY709" fmla="*/ 1312958 h 1645118"/>
                <a:gd name="connsiteX710" fmla="*/ 11544758 w 12205941"/>
                <a:gd name="connsiteY710" fmla="*/ 1429371 h 1645118"/>
                <a:gd name="connsiteX711" fmla="*/ 11698813 w 12205941"/>
                <a:gd name="connsiteY711" fmla="*/ 1429371 h 1645118"/>
                <a:gd name="connsiteX712" fmla="*/ 11698813 w 12205941"/>
                <a:gd name="connsiteY712" fmla="*/ 1504656 h 1645118"/>
                <a:gd name="connsiteX713" fmla="*/ 11717634 w 12205941"/>
                <a:gd name="connsiteY713" fmla="*/ 1504656 h 1645118"/>
                <a:gd name="connsiteX714" fmla="*/ 11728090 w 12205941"/>
                <a:gd name="connsiteY714" fmla="*/ 1499777 h 1645118"/>
                <a:gd name="connsiteX715" fmla="*/ 11767825 w 12205941"/>
                <a:gd name="connsiteY715" fmla="*/ 1499777 h 1645118"/>
                <a:gd name="connsiteX716" fmla="*/ 11785949 w 12205941"/>
                <a:gd name="connsiteY716" fmla="*/ 1503959 h 1645118"/>
                <a:gd name="connsiteX717" fmla="*/ 11804769 w 12205941"/>
                <a:gd name="connsiteY717" fmla="*/ 1503959 h 1645118"/>
                <a:gd name="connsiteX718" fmla="*/ 11804769 w 12205941"/>
                <a:gd name="connsiteY718" fmla="*/ 1509536 h 1645118"/>
                <a:gd name="connsiteX719" fmla="*/ 11832653 w 12205941"/>
                <a:gd name="connsiteY719" fmla="*/ 1509536 h 1645118"/>
                <a:gd name="connsiteX720" fmla="*/ 11832653 w 12205941"/>
                <a:gd name="connsiteY720" fmla="*/ 1503959 h 1645118"/>
                <a:gd name="connsiteX721" fmla="*/ 11850778 w 12205941"/>
                <a:gd name="connsiteY721" fmla="*/ 1503959 h 1645118"/>
                <a:gd name="connsiteX722" fmla="*/ 11861234 w 12205941"/>
                <a:gd name="connsiteY722" fmla="*/ 1499080 h 1645118"/>
                <a:gd name="connsiteX723" fmla="*/ 11900967 w 12205941"/>
                <a:gd name="connsiteY723" fmla="*/ 1499080 h 1645118"/>
                <a:gd name="connsiteX724" fmla="*/ 11919091 w 12205941"/>
                <a:gd name="connsiteY724" fmla="*/ 1503262 h 1645118"/>
                <a:gd name="connsiteX725" fmla="*/ 11955340 w 12205941"/>
                <a:gd name="connsiteY725" fmla="*/ 1503262 h 1645118"/>
                <a:gd name="connsiteX726" fmla="*/ 11965797 w 12205941"/>
                <a:gd name="connsiteY726" fmla="*/ 1498383 h 1645118"/>
                <a:gd name="connsiteX727" fmla="*/ 12005530 w 12205941"/>
                <a:gd name="connsiteY727" fmla="*/ 1498383 h 1645118"/>
                <a:gd name="connsiteX728" fmla="*/ 12023654 w 12205941"/>
                <a:gd name="connsiteY728" fmla="*/ 1502565 h 1645118"/>
                <a:gd name="connsiteX729" fmla="*/ 12035505 w 12205941"/>
                <a:gd name="connsiteY729" fmla="*/ 1502565 h 1645118"/>
                <a:gd name="connsiteX730" fmla="*/ 12090574 w 12205941"/>
                <a:gd name="connsiteY730" fmla="*/ 1513021 h 1645118"/>
                <a:gd name="connsiteX731" fmla="*/ 12090574 w 12205941"/>
                <a:gd name="connsiteY731" fmla="*/ 1513021 h 1645118"/>
                <a:gd name="connsiteX732" fmla="*/ 12098939 w 12205941"/>
                <a:gd name="connsiteY732" fmla="*/ 1515810 h 1645118"/>
                <a:gd name="connsiteX733" fmla="*/ 12098939 w 12205941"/>
                <a:gd name="connsiteY733" fmla="*/ 1515810 h 1645118"/>
                <a:gd name="connsiteX734" fmla="*/ 12166556 w 12205941"/>
                <a:gd name="connsiteY734" fmla="*/ 1554847 h 1645118"/>
                <a:gd name="connsiteX735" fmla="*/ 12167951 w 12205941"/>
                <a:gd name="connsiteY735" fmla="*/ 1556241 h 1645118"/>
                <a:gd name="connsiteX736" fmla="*/ 12168648 w 12205941"/>
                <a:gd name="connsiteY736" fmla="*/ 1556241 h 1645118"/>
                <a:gd name="connsiteX737" fmla="*/ 12185378 w 12205941"/>
                <a:gd name="connsiteY737" fmla="*/ 1586912 h 1645118"/>
                <a:gd name="connsiteX738" fmla="*/ 12185378 w 12205941"/>
                <a:gd name="connsiteY738" fmla="*/ 1587609 h 1645118"/>
                <a:gd name="connsiteX739" fmla="*/ 12181195 w 12205941"/>
                <a:gd name="connsiteY739" fmla="*/ 1593186 h 1645118"/>
                <a:gd name="connsiteX740" fmla="*/ 12181195 w 12205941"/>
                <a:gd name="connsiteY740" fmla="*/ 1593186 h 1645118"/>
                <a:gd name="connsiteX741" fmla="*/ 12179801 w 12205941"/>
                <a:gd name="connsiteY741" fmla="*/ 1594580 h 1645118"/>
                <a:gd name="connsiteX742" fmla="*/ 12176316 w 12205941"/>
                <a:gd name="connsiteY742" fmla="*/ 1596672 h 1645118"/>
                <a:gd name="connsiteX743" fmla="*/ 12173527 w 12205941"/>
                <a:gd name="connsiteY743" fmla="*/ 1598066 h 1645118"/>
                <a:gd name="connsiteX744" fmla="*/ 12144250 w 12205941"/>
                <a:gd name="connsiteY744" fmla="*/ 1605734 h 1645118"/>
                <a:gd name="connsiteX745" fmla="*/ 12110093 w 12205941"/>
                <a:gd name="connsiteY745" fmla="*/ 1609219 h 1645118"/>
                <a:gd name="connsiteX746" fmla="*/ 12108001 w 12205941"/>
                <a:gd name="connsiteY746" fmla="*/ 1609219 h 1645118"/>
                <a:gd name="connsiteX747" fmla="*/ 12091969 w 12205941"/>
                <a:gd name="connsiteY747" fmla="*/ 1609916 h 1645118"/>
                <a:gd name="connsiteX748" fmla="*/ 12089180 w 12205941"/>
                <a:gd name="connsiteY748" fmla="*/ 1609916 h 1645118"/>
                <a:gd name="connsiteX749" fmla="*/ 12070359 w 12205941"/>
                <a:gd name="connsiteY749" fmla="*/ 1610613 h 1645118"/>
                <a:gd name="connsiteX750" fmla="*/ 12067571 w 12205941"/>
                <a:gd name="connsiteY750" fmla="*/ 1610613 h 1645118"/>
                <a:gd name="connsiteX751" fmla="*/ 12050840 w 12205941"/>
                <a:gd name="connsiteY751" fmla="*/ 1610613 h 1645118"/>
                <a:gd name="connsiteX752" fmla="*/ 11834744 w 12205941"/>
                <a:gd name="connsiteY752" fmla="*/ 1610613 h 1645118"/>
                <a:gd name="connsiteX753" fmla="*/ 11834744 w 12205941"/>
                <a:gd name="connsiteY753" fmla="*/ 1608522 h 1645118"/>
                <a:gd name="connsiteX754" fmla="*/ 11806861 w 12205941"/>
                <a:gd name="connsiteY754" fmla="*/ 1608522 h 1645118"/>
                <a:gd name="connsiteX755" fmla="*/ 11806861 w 12205941"/>
                <a:gd name="connsiteY755" fmla="*/ 1613402 h 1645118"/>
                <a:gd name="connsiteX756" fmla="*/ 11701602 w 12205941"/>
                <a:gd name="connsiteY756" fmla="*/ 1613402 h 1645118"/>
                <a:gd name="connsiteX757" fmla="*/ 11701602 w 12205941"/>
                <a:gd name="connsiteY757" fmla="*/ 1634314 h 1645118"/>
                <a:gd name="connsiteX758" fmla="*/ 11719029 w 12205941"/>
                <a:gd name="connsiteY758" fmla="*/ 1634314 h 1645118"/>
                <a:gd name="connsiteX759" fmla="*/ 11719029 w 12205941"/>
                <a:gd name="connsiteY759" fmla="*/ 1630829 h 1645118"/>
                <a:gd name="connsiteX760" fmla="*/ 11815923 w 12205941"/>
                <a:gd name="connsiteY760" fmla="*/ 1630829 h 1645118"/>
                <a:gd name="connsiteX761" fmla="*/ 11820803 w 12205941"/>
                <a:gd name="connsiteY761" fmla="*/ 1628737 h 1645118"/>
                <a:gd name="connsiteX762" fmla="*/ 11826380 w 12205941"/>
                <a:gd name="connsiteY762" fmla="*/ 1630829 h 1645118"/>
                <a:gd name="connsiteX763" fmla="*/ 12019472 w 12205941"/>
                <a:gd name="connsiteY763" fmla="*/ 1630829 h 1645118"/>
                <a:gd name="connsiteX764" fmla="*/ 12036202 w 12205941"/>
                <a:gd name="connsiteY764" fmla="*/ 1641982 h 1645118"/>
                <a:gd name="connsiteX765" fmla="*/ 12047355 w 12205941"/>
                <a:gd name="connsiteY765" fmla="*/ 1638497 h 1645118"/>
                <a:gd name="connsiteX766" fmla="*/ 12069661 w 12205941"/>
                <a:gd name="connsiteY766" fmla="*/ 1638497 h 1645118"/>
                <a:gd name="connsiteX767" fmla="*/ 12091969 w 12205941"/>
                <a:gd name="connsiteY767" fmla="*/ 1638497 h 1645118"/>
                <a:gd name="connsiteX768" fmla="*/ 12103122 w 12205941"/>
                <a:gd name="connsiteY768" fmla="*/ 1641982 h 1645118"/>
                <a:gd name="connsiteX769" fmla="*/ 12120549 w 12205941"/>
                <a:gd name="connsiteY769" fmla="*/ 1628737 h 1645118"/>
                <a:gd name="connsiteX770" fmla="*/ 12178407 w 12205941"/>
                <a:gd name="connsiteY770" fmla="*/ 1618281 h 1645118"/>
                <a:gd name="connsiteX771" fmla="*/ 12179104 w 12205941"/>
                <a:gd name="connsiteY771" fmla="*/ 1617584 h 1645118"/>
                <a:gd name="connsiteX772" fmla="*/ 12197228 w 12205941"/>
                <a:gd name="connsiteY772" fmla="*/ 1606431 h 1645118"/>
                <a:gd name="connsiteX773" fmla="*/ 12204199 w 12205941"/>
                <a:gd name="connsiteY773" fmla="*/ 1590398 h 1645118"/>
                <a:gd name="connsiteX774" fmla="*/ 12204199 w 12205941"/>
                <a:gd name="connsiteY774" fmla="*/ 1584821 h 1645118"/>
                <a:gd name="connsiteX775" fmla="*/ 12195834 w 12205941"/>
                <a:gd name="connsiteY775" fmla="*/ 1575062 h 1645118"/>
                <a:gd name="connsiteX776" fmla="*/ 11148814 w 12205941"/>
                <a:gd name="connsiteY776" fmla="*/ 1223731 h 1645118"/>
                <a:gd name="connsiteX777" fmla="*/ 11148814 w 12205941"/>
                <a:gd name="connsiteY777" fmla="*/ 1223731 h 1645118"/>
                <a:gd name="connsiteX778" fmla="*/ 11148814 w 12205941"/>
                <a:gd name="connsiteY778" fmla="*/ 1223731 h 1645118"/>
                <a:gd name="connsiteX779" fmla="*/ 11148814 w 12205941"/>
                <a:gd name="connsiteY779" fmla="*/ 1223731 h 1645118"/>
                <a:gd name="connsiteX780" fmla="*/ 11102109 w 12205941"/>
                <a:gd name="connsiteY780" fmla="*/ 1176330 h 1645118"/>
                <a:gd name="connsiteX781" fmla="*/ 11102109 w 12205941"/>
                <a:gd name="connsiteY781" fmla="*/ 1176330 h 1645118"/>
                <a:gd name="connsiteX782" fmla="*/ 11102109 w 12205941"/>
                <a:gd name="connsiteY782" fmla="*/ 1176330 h 1645118"/>
                <a:gd name="connsiteX783" fmla="*/ 11102109 w 12205941"/>
                <a:gd name="connsiteY783" fmla="*/ 1176330 h 1645118"/>
                <a:gd name="connsiteX784" fmla="*/ 10525620 w 12205941"/>
                <a:gd name="connsiteY784" fmla="*/ 1128928 h 1645118"/>
                <a:gd name="connsiteX785" fmla="*/ 10525620 w 12205941"/>
                <a:gd name="connsiteY785" fmla="*/ 1128928 h 1645118"/>
                <a:gd name="connsiteX786" fmla="*/ 10525620 w 12205941"/>
                <a:gd name="connsiteY786" fmla="*/ 1128928 h 1645118"/>
                <a:gd name="connsiteX787" fmla="*/ 10525620 w 12205941"/>
                <a:gd name="connsiteY787" fmla="*/ 1128928 h 1645118"/>
                <a:gd name="connsiteX788" fmla="*/ 10393872 w 12205941"/>
                <a:gd name="connsiteY788" fmla="*/ 1227217 h 1645118"/>
                <a:gd name="connsiteX789" fmla="*/ 10393872 w 12205941"/>
                <a:gd name="connsiteY789" fmla="*/ 1227217 h 1645118"/>
                <a:gd name="connsiteX790" fmla="*/ 10393872 w 12205941"/>
                <a:gd name="connsiteY790" fmla="*/ 1227217 h 1645118"/>
                <a:gd name="connsiteX791" fmla="*/ 10393872 w 12205941"/>
                <a:gd name="connsiteY791" fmla="*/ 1227217 h 1645118"/>
                <a:gd name="connsiteX792" fmla="*/ 6250405 w 12205941"/>
                <a:gd name="connsiteY792" fmla="*/ 1063402 h 1645118"/>
                <a:gd name="connsiteX793" fmla="*/ 6250405 w 12205941"/>
                <a:gd name="connsiteY793" fmla="*/ 1063402 h 1645118"/>
                <a:gd name="connsiteX794" fmla="*/ 6250405 w 12205941"/>
                <a:gd name="connsiteY794" fmla="*/ 1063402 h 1645118"/>
                <a:gd name="connsiteX795" fmla="*/ 6250405 w 12205941"/>
                <a:gd name="connsiteY795" fmla="*/ 1063402 h 1645118"/>
                <a:gd name="connsiteX796" fmla="*/ 5303764 w 12205941"/>
                <a:gd name="connsiteY796" fmla="*/ 1109410 h 1645118"/>
                <a:gd name="connsiteX797" fmla="*/ 5326071 w 12205941"/>
                <a:gd name="connsiteY797" fmla="*/ 1109410 h 1645118"/>
                <a:gd name="connsiteX798" fmla="*/ 5326071 w 12205941"/>
                <a:gd name="connsiteY798" fmla="*/ 1124746 h 1645118"/>
                <a:gd name="connsiteX799" fmla="*/ 5303764 w 12205941"/>
                <a:gd name="connsiteY799" fmla="*/ 1109410 h 1645118"/>
                <a:gd name="connsiteX800" fmla="*/ 4852054 w 12205941"/>
                <a:gd name="connsiteY800" fmla="*/ 934441 h 1645118"/>
                <a:gd name="connsiteX801" fmla="*/ 4852054 w 12205941"/>
                <a:gd name="connsiteY801" fmla="*/ 889131 h 1645118"/>
                <a:gd name="connsiteX802" fmla="*/ 4932218 w 12205941"/>
                <a:gd name="connsiteY802" fmla="*/ 889131 h 1645118"/>
                <a:gd name="connsiteX803" fmla="*/ 4932218 w 12205941"/>
                <a:gd name="connsiteY803" fmla="*/ 934441 h 1645118"/>
                <a:gd name="connsiteX804" fmla="*/ 4852054 w 12205941"/>
                <a:gd name="connsiteY804" fmla="*/ 934441 h 1645118"/>
                <a:gd name="connsiteX805" fmla="*/ 1393820 w 12205941"/>
                <a:gd name="connsiteY805" fmla="*/ 1269042 h 1645118"/>
                <a:gd name="connsiteX806" fmla="*/ 1406367 w 12205941"/>
                <a:gd name="connsiteY806" fmla="*/ 1256494 h 1645118"/>
                <a:gd name="connsiteX807" fmla="*/ 1406367 w 12205941"/>
                <a:gd name="connsiteY807" fmla="*/ 1269042 h 1645118"/>
                <a:gd name="connsiteX808" fmla="*/ 1393820 w 12205941"/>
                <a:gd name="connsiteY808" fmla="*/ 1269042 h 1645118"/>
                <a:gd name="connsiteX809" fmla="*/ 10462883 w 12205941"/>
                <a:gd name="connsiteY809" fmla="*/ 1170056 h 1645118"/>
                <a:gd name="connsiteX810" fmla="*/ 10462883 w 12205941"/>
                <a:gd name="connsiteY810" fmla="*/ 1170056 h 1645118"/>
                <a:gd name="connsiteX811" fmla="*/ 10462883 w 12205941"/>
                <a:gd name="connsiteY811" fmla="*/ 1170056 h 1645118"/>
                <a:gd name="connsiteX812" fmla="*/ 10462883 w 12205941"/>
                <a:gd name="connsiteY812" fmla="*/ 1170056 h 1645118"/>
                <a:gd name="connsiteX813" fmla="*/ 10517256 w 12205941"/>
                <a:gd name="connsiteY813" fmla="*/ 1139384 h 1645118"/>
                <a:gd name="connsiteX814" fmla="*/ 10517256 w 12205941"/>
                <a:gd name="connsiteY814" fmla="*/ 1139384 h 1645118"/>
                <a:gd name="connsiteX815" fmla="*/ 10517256 w 12205941"/>
                <a:gd name="connsiteY815" fmla="*/ 1139384 h 1645118"/>
                <a:gd name="connsiteX816" fmla="*/ 10517256 w 12205941"/>
                <a:gd name="connsiteY816" fmla="*/ 1139384 h 1645118"/>
                <a:gd name="connsiteX817" fmla="*/ 10783541 w 12205941"/>
                <a:gd name="connsiteY817" fmla="*/ 1089194 h 1645118"/>
                <a:gd name="connsiteX818" fmla="*/ 10783541 w 12205941"/>
                <a:gd name="connsiteY818" fmla="*/ 1089194 h 1645118"/>
                <a:gd name="connsiteX819" fmla="*/ 10783541 w 12205941"/>
                <a:gd name="connsiteY819" fmla="*/ 1089194 h 1645118"/>
                <a:gd name="connsiteX820" fmla="*/ 10783541 w 12205941"/>
                <a:gd name="connsiteY820" fmla="*/ 1089194 h 1645118"/>
                <a:gd name="connsiteX821" fmla="*/ 11021945 w 12205941"/>
                <a:gd name="connsiteY821" fmla="*/ 1137293 h 1645118"/>
                <a:gd name="connsiteX822" fmla="*/ 11021945 w 12205941"/>
                <a:gd name="connsiteY822" fmla="*/ 1137293 h 1645118"/>
                <a:gd name="connsiteX823" fmla="*/ 11021945 w 12205941"/>
                <a:gd name="connsiteY823" fmla="*/ 1137293 h 1645118"/>
                <a:gd name="connsiteX824" fmla="*/ 11021945 w 12205941"/>
                <a:gd name="connsiteY824" fmla="*/ 1137293 h 1645118"/>
                <a:gd name="connsiteX825" fmla="*/ 11067952 w 12205941"/>
                <a:gd name="connsiteY825" fmla="*/ 1160994 h 1645118"/>
                <a:gd name="connsiteX826" fmla="*/ 11067952 w 12205941"/>
                <a:gd name="connsiteY826" fmla="*/ 1160994 h 1645118"/>
                <a:gd name="connsiteX827" fmla="*/ 11067952 w 12205941"/>
                <a:gd name="connsiteY827" fmla="*/ 1160994 h 1645118"/>
                <a:gd name="connsiteX828" fmla="*/ 11067952 w 12205941"/>
                <a:gd name="connsiteY828" fmla="*/ 1160994 h 1645118"/>
                <a:gd name="connsiteX829" fmla="*/ 11120233 w 12205941"/>
                <a:gd name="connsiteY829" fmla="*/ 1200728 h 1645118"/>
                <a:gd name="connsiteX830" fmla="*/ 11120233 w 12205941"/>
                <a:gd name="connsiteY830" fmla="*/ 1200728 h 1645118"/>
                <a:gd name="connsiteX831" fmla="*/ 11127204 w 12205941"/>
                <a:gd name="connsiteY831" fmla="*/ 1208396 h 1645118"/>
                <a:gd name="connsiteX832" fmla="*/ 11127204 w 12205941"/>
                <a:gd name="connsiteY832" fmla="*/ 1208396 h 1645118"/>
                <a:gd name="connsiteX833" fmla="*/ 11127204 w 12205941"/>
                <a:gd name="connsiteY833" fmla="*/ 1208396 h 1645118"/>
                <a:gd name="connsiteX834" fmla="*/ 11127204 w 12205941"/>
                <a:gd name="connsiteY834" fmla="*/ 1208396 h 1645118"/>
                <a:gd name="connsiteX835" fmla="*/ 11127204 w 12205941"/>
                <a:gd name="connsiteY835" fmla="*/ 1208396 h 1645118"/>
                <a:gd name="connsiteX836" fmla="*/ 11144631 w 12205941"/>
                <a:gd name="connsiteY836" fmla="*/ 1229308 h 1645118"/>
                <a:gd name="connsiteX837" fmla="*/ 11144631 w 12205941"/>
                <a:gd name="connsiteY837" fmla="*/ 1229308 h 1645118"/>
                <a:gd name="connsiteX838" fmla="*/ 11144631 w 12205941"/>
                <a:gd name="connsiteY838" fmla="*/ 1229308 h 1645118"/>
                <a:gd name="connsiteX839" fmla="*/ 11144631 w 12205941"/>
                <a:gd name="connsiteY839" fmla="*/ 1229308 h 164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</a:cxnLst>
              <a:rect l="l" t="t" r="r" b="b"/>
              <a:pathLst>
                <a:path w="12205941" h="1645118">
                  <a:moveTo>
                    <a:pt x="12195834" y="1575062"/>
                  </a:moveTo>
                  <a:lnTo>
                    <a:pt x="12195834" y="1574365"/>
                  </a:lnTo>
                  <a:cubicBezTo>
                    <a:pt x="12195137" y="1571576"/>
                    <a:pt x="12193743" y="1568788"/>
                    <a:pt x="12192349" y="1566000"/>
                  </a:cubicBezTo>
                  <a:cubicBezTo>
                    <a:pt x="12179104" y="1542299"/>
                    <a:pt x="12140068" y="1516507"/>
                    <a:pt x="12092666" y="1500474"/>
                  </a:cubicBezTo>
                  <a:cubicBezTo>
                    <a:pt x="12081512" y="1496989"/>
                    <a:pt x="12070359" y="1493503"/>
                    <a:pt x="12059903" y="1491412"/>
                  </a:cubicBezTo>
                  <a:cubicBezTo>
                    <a:pt x="12049447" y="1489321"/>
                    <a:pt x="12039687" y="1488624"/>
                    <a:pt x="12030625" y="1488624"/>
                  </a:cubicBezTo>
                  <a:lnTo>
                    <a:pt x="12021563" y="1488624"/>
                  </a:lnTo>
                  <a:lnTo>
                    <a:pt x="12007622" y="1483744"/>
                  </a:lnTo>
                  <a:cubicBezTo>
                    <a:pt x="12004833" y="1483047"/>
                    <a:pt x="12002742" y="1482350"/>
                    <a:pt x="11999953" y="1482350"/>
                  </a:cubicBezTo>
                  <a:lnTo>
                    <a:pt x="11962311" y="1482350"/>
                  </a:lnTo>
                  <a:cubicBezTo>
                    <a:pt x="11958826" y="1482350"/>
                    <a:pt x="11956037" y="1483047"/>
                    <a:pt x="11953249" y="1484441"/>
                  </a:cubicBezTo>
                  <a:lnTo>
                    <a:pt x="11943489" y="1488624"/>
                  </a:lnTo>
                  <a:lnTo>
                    <a:pt x="11917698" y="1488624"/>
                  </a:lnTo>
                  <a:lnTo>
                    <a:pt x="11903756" y="1483744"/>
                  </a:lnTo>
                  <a:cubicBezTo>
                    <a:pt x="11900967" y="1483047"/>
                    <a:pt x="11898876" y="1482350"/>
                    <a:pt x="11896088" y="1482350"/>
                  </a:cubicBezTo>
                  <a:lnTo>
                    <a:pt x="11858445" y="1482350"/>
                  </a:lnTo>
                  <a:cubicBezTo>
                    <a:pt x="11854960" y="1482350"/>
                    <a:pt x="11852172" y="1483047"/>
                    <a:pt x="11849383" y="1484441"/>
                  </a:cubicBezTo>
                  <a:lnTo>
                    <a:pt x="11839624" y="1488624"/>
                  </a:lnTo>
                  <a:lnTo>
                    <a:pt x="11820803" y="1488624"/>
                  </a:lnTo>
                  <a:cubicBezTo>
                    <a:pt x="11818711" y="1488624"/>
                    <a:pt x="11817317" y="1489321"/>
                    <a:pt x="11815226" y="1490715"/>
                  </a:cubicBezTo>
                  <a:cubicBezTo>
                    <a:pt x="11813832" y="1489321"/>
                    <a:pt x="11811740" y="1488624"/>
                    <a:pt x="11810346" y="1488624"/>
                  </a:cubicBezTo>
                  <a:lnTo>
                    <a:pt x="11787342" y="1488624"/>
                  </a:lnTo>
                  <a:lnTo>
                    <a:pt x="11773401" y="1483744"/>
                  </a:lnTo>
                  <a:cubicBezTo>
                    <a:pt x="11770613" y="1483047"/>
                    <a:pt x="11768521" y="1482350"/>
                    <a:pt x="11765733" y="1482350"/>
                  </a:cubicBezTo>
                  <a:lnTo>
                    <a:pt x="11728090" y="1482350"/>
                  </a:lnTo>
                  <a:cubicBezTo>
                    <a:pt x="11724605" y="1482350"/>
                    <a:pt x="11721817" y="1483047"/>
                    <a:pt x="11719029" y="1484441"/>
                  </a:cubicBezTo>
                  <a:lnTo>
                    <a:pt x="11714149" y="1486532"/>
                  </a:lnTo>
                  <a:lnTo>
                    <a:pt x="11714149" y="1421703"/>
                  </a:lnTo>
                  <a:cubicBezTo>
                    <a:pt x="11714149" y="1416824"/>
                    <a:pt x="11709966" y="1413338"/>
                    <a:pt x="11705784" y="1413338"/>
                  </a:cubicBezTo>
                  <a:lnTo>
                    <a:pt x="11560790" y="1413338"/>
                  </a:lnTo>
                  <a:lnTo>
                    <a:pt x="11560790" y="1331082"/>
                  </a:lnTo>
                  <a:lnTo>
                    <a:pt x="11571944" y="1331082"/>
                  </a:lnTo>
                  <a:cubicBezTo>
                    <a:pt x="11576823" y="1331082"/>
                    <a:pt x="11580309" y="1326900"/>
                    <a:pt x="11580309" y="1322717"/>
                  </a:cubicBezTo>
                  <a:lnTo>
                    <a:pt x="11580309" y="1259283"/>
                  </a:lnTo>
                  <a:lnTo>
                    <a:pt x="11583097" y="1259283"/>
                  </a:lnTo>
                  <a:cubicBezTo>
                    <a:pt x="11587977" y="1259283"/>
                    <a:pt x="11591462" y="1255100"/>
                    <a:pt x="11591462" y="1250918"/>
                  </a:cubicBezTo>
                  <a:lnTo>
                    <a:pt x="11591462" y="1233491"/>
                  </a:lnTo>
                  <a:cubicBezTo>
                    <a:pt x="11591462" y="1228611"/>
                    <a:pt x="11587280" y="1225126"/>
                    <a:pt x="11583097" y="1225126"/>
                  </a:cubicBezTo>
                  <a:lnTo>
                    <a:pt x="11440195" y="1225126"/>
                  </a:lnTo>
                  <a:lnTo>
                    <a:pt x="11440195" y="1164479"/>
                  </a:lnTo>
                  <a:lnTo>
                    <a:pt x="11441589" y="1164479"/>
                  </a:lnTo>
                  <a:cubicBezTo>
                    <a:pt x="11445771" y="1164479"/>
                    <a:pt x="11449257" y="1161691"/>
                    <a:pt x="11449954" y="1157508"/>
                  </a:cubicBezTo>
                  <a:lnTo>
                    <a:pt x="11461804" y="1081526"/>
                  </a:lnTo>
                  <a:cubicBezTo>
                    <a:pt x="11462501" y="1078738"/>
                    <a:pt x="11461804" y="1076647"/>
                    <a:pt x="11459713" y="1074555"/>
                  </a:cubicBezTo>
                  <a:cubicBezTo>
                    <a:pt x="11458319" y="1072464"/>
                    <a:pt x="11455531" y="1071767"/>
                    <a:pt x="11453440" y="1071767"/>
                  </a:cubicBezTo>
                  <a:lnTo>
                    <a:pt x="11445074" y="1071767"/>
                  </a:lnTo>
                  <a:lnTo>
                    <a:pt x="11452045" y="921894"/>
                  </a:lnTo>
                  <a:lnTo>
                    <a:pt x="11453440" y="921894"/>
                  </a:lnTo>
                  <a:cubicBezTo>
                    <a:pt x="11458319" y="921894"/>
                    <a:pt x="11461804" y="917711"/>
                    <a:pt x="11461804" y="913529"/>
                  </a:cubicBezTo>
                  <a:lnTo>
                    <a:pt x="11461804" y="908649"/>
                  </a:lnTo>
                  <a:lnTo>
                    <a:pt x="11463198" y="908649"/>
                  </a:lnTo>
                  <a:cubicBezTo>
                    <a:pt x="11468078" y="908649"/>
                    <a:pt x="11471564" y="904467"/>
                    <a:pt x="11471564" y="900284"/>
                  </a:cubicBezTo>
                  <a:lnTo>
                    <a:pt x="11471564" y="873098"/>
                  </a:lnTo>
                  <a:cubicBezTo>
                    <a:pt x="11471564" y="868218"/>
                    <a:pt x="11467381" y="864733"/>
                    <a:pt x="11463198" y="864733"/>
                  </a:cubicBezTo>
                  <a:lnTo>
                    <a:pt x="11440892" y="864733"/>
                  </a:lnTo>
                  <a:lnTo>
                    <a:pt x="11440892" y="840335"/>
                  </a:lnTo>
                  <a:cubicBezTo>
                    <a:pt x="11440892" y="835456"/>
                    <a:pt x="11436710" y="831970"/>
                    <a:pt x="11432527" y="831970"/>
                  </a:cubicBezTo>
                  <a:lnTo>
                    <a:pt x="11214340" y="831970"/>
                  </a:lnTo>
                  <a:cubicBezTo>
                    <a:pt x="11209460" y="831970"/>
                    <a:pt x="11205975" y="836153"/>
                    <a:pt x="11205975" y="840335"/>
                  </a:cubicBezTo>
                  <a:lnTo>
                    <a:pt x="11205975" y="864733"/>
                  </a:lnTo>
                  <a:lnTo>
                    <a:pt x="11185062" y="864733"/>
                  </a:lnTo>
                  <a:cubicBezTo>
                    <a:pt x="11180182" y="864733"/>
                    <a:pt x="11176697" y="868916"/>
                    <a:pt x="11176697" y="873098"/>
                  </a:cubicBezTo>
                  <a:lnTo>
                    <a:pt x="11176697" y="900284"/>
                  </a:lnTo>
                  <a:cubicBezTo>
                    <a:pt x="11176697" y="905164"/>
                    <a:pt x="11180879" y="908649"/>
                    <a:pt x="11185062" y="908649"/>
                  </a:cubicBezTo>
                  <a:lnTo>
                    <a:pt x="11186456" y="908649"/>
                  </a:lnTo>
                  <a:lnTo>
                    <a:pt x="11186456" y="913529"/>
                  </a:lnTo>
                  <a:cubicBezTo>
                    <a:pt x="11186456" y="917711"/>
                    <a:pt x="11189245" y="920500"/>
                    <a:pt x="11192730" y="921894"/>
                  </a:cubicBezTo>
                  <a:lnTo>
                    <a:pt x="11199701" y="1072464"/>
                  </a:lnTo>
                  <a:lnTo>
                    <a:pt x="11191336" y="1072464"/>
                  </a:lnTo>
                  <a:cubicBezTo>
                    <a:pt x="11188548" y="1072464"/>
                    <a:pt x="11186456" y="1073858"/>
                    <a:pt x="11185062" y="1075253"/>
                  </a:cubicBezTo>
                  <a:cubicBezTo>
                    <a:pt x="11183668" y="1077344"/>
                    <a:pt x="11182971" y="1079435"/>
                    <a:pt x="11182971" y="1082223"/>
                  </a:cubicBezTo>
                  <a:lnTo>
                    <a:pt x="11192730" y="1158206"/>
                  </a:lnTo>
                  <a:cubicBezTo>
                    <a:pt x="11193427" y="1162388"/>
                    <a:pt x="11196913" y="1165873"/>
                    <a:pt x="11201095" y="1165873"/>
                  </a:cubicBezTo>
                  <a:lnTo>
                    <a:pt x="11208066" y="1165873"/>
                  </a:lnTo>
                  <a:lnTo>
                    <a:pt x="11208066" y="1226520"/>
                  </a:lnTo>
                  <a:lnTo>
                    <a:pt x="11155784" y="1226520"/>
                  </a:lnTo>
                  <a:lnTo>
                    <a:pt x="11154391" y="1225126"/>
                  </a:lnTo>
                  <a:lnTo>
                    <a:pt x="11153694" y="1224429"/>
                  </a:lnTo>
                  <a:lnTo>
                    <a:pt x="11148814" y="1218155"/>
                  </a:lnTo>
                  <a:cubicBezTo>
                    <a:pt x="11148117" y="1217458"/>
                    <a:pt x="11147420" y="1216761"/>
                    <a:pt x="11146723" y="1215367"/>
                  </a:cubicBezTo>
                  <a:cubicBezTo>
                    <a:pt x="11146025" y="1214669"/>
                    <a:pt x="11146025" y="1213972"/>
                    <a:pt x="11145328" y="1213275"/>
                  </a:cubicBezTo>
                  <a:lnTo>
                    <a:pt x="11124416" y="1190969"/>
                  </a:lnTo>
                  <a:cubicBezTo>
                    <a:pt x="11123719" y="1190271"/>
                    <a:pt x="11123022" y="1189574"/>
                    <a:pt x="11122325" y="1188877"/>
                  </a:cubicBezTo>
                  <a:lnTo>
                    <a:pt x="11104200" y="1173541"/>
                  </a:lnTo>
                  <a:lnTo>
                    <a:pt x="11100715" y="1170753"/>
                  </a:lnTo>
                  <a:lnTo>
                    <a:pt x="11100715" y="1170753"/>
                  </a:lnTo>
                  <a:cubicBezTo>
                    <a:pt x="11098624" y="1169359"/>
                    <a:pt x="11096532" y="1167268"/>
                    <a:pt x="11093744" y="1165873"/>
                  </a:cubicBezTo>
                  <a:lnTo>
                    <a:pt x="11084682" y="1159600"/>
                  </a:lnTo>
                  <a:cubicBezTo>
                    <a:pt x="11083985" y="1158903"/>
                    <a:pt x="11083287" y="1158903"/>
                    <a:pt x="11083287" y="1158206"/>
                  </a:cubicBezTo>
                  <a:lnTo>
                    <a:pt x="11056102" y="1142173"/>
                  </a:lnTo>
                  <a:cubicBezTo>
                    <a:pt x="11054707" y="1141476"/>
                    <a:pt x="11054010" y="1140778"/>
                    <a:pt x="11052616" y="1140081"/>
                  </a:cubicBezTo>
                  <a:cubicBezTo>
                    <a:pt x="11051919" y="1139384"/>
                    <a:pt x="11051222" y="1139384"/>
                    <a:pt x="11049828" y="1138687"/>
                  </a:cubicBezTo>
                  <a:lnTo>
                    <a:pt x="11032401" y="1130322"/>
                  </a:lnTo>
                  <a:cubicBezTo>
                    <a:pt x="11031006" y="1129625"/>
                    <a:pt x="11029612" y="1128928"/>
                    <a:pt x="11028915" y="1128928"/>
                  </a:cubicBezTo>
                  <a:cubicBezTo>
                    <a:pt x="11028219" y="1128928"/>
                    <a:pt x="11028219" y="1128231"/>
                    <a:pt x="11027521" y="1128231"/>
                  </a:cubicBezTo>
                  <a:lnTo>
                    <a:pt x="11026824" y="1127534"/>
                  </a:lnTo>
                  <a:lnTo>
                    <a:pt x="11021248" y="1124746"/>
                  </a:lnTo>
                  <a:cubicBezTo>
                    <a:pt x="11015671" y="1122654"/>
                    <a:pt x="11010094" y="1119866"/>
                    <a:pt x="11004517" y="1117775"/>
                  </a:cubicBezTo>
                  <a:lnTo>
                    <a:pt x="10998244" y="1115683"/>
                  </a:lnTo>
                  <a:cubicBezTo>
                    <a:pt x="10997547" y="1115683"/>
                    <a:pt x="10997547" y="1114986"/>
                    <a:pt x="10996850" y="1114986"/>
                  </a:cubicBezTo>
                  <a:lnTo>
                    <a:pt x="10958510" y="1102439"/>
                  </a:lnTo>
                  <a:lnTo>
                    <a:pt x="10910411" y="1091285"/>
                  </a:lnTo>
                  <a:cubicBezTo>
                    <a:pt x="10909016" y="1091285"/>
                    <a:pt x="10907623" y="1090588"/>
                    <a:pt x="10906926" y="1090588"/>
                  </a:cubicBezTo>
                  <a:cubicBezTo>
                    <a:pt x="10906229" y="1090588"/>
                    <a:pt x="10905531" y="1090588"/>
                    <a:pt x="10904137" y="1089891"/>
                  </a:cubicBezTo>
                  <a:lnTo>
                    <a:pt x="10903440" y="1089891"/>
                  </a:lnTo>
                  <a:cubicBezTo>
                    <a:pt x="10901349" y="1089194"/>
                    <a:pt x="10898560" y="1089194"/>
                    <a:pt x="10895773" y="1088497"/>
                  </a:cubicBezTo>
                  <a:lnTo>
                    <a:pt x="10875557" y="1085012"/>
                  </a:lnTo>
                  <a:cubicBezTo>
                    <a:pt x="10874162" y="1085012"/>
                    <a:pt x="10872768" y="1084315"/>
                    <a:pt x="10871375" y="1084315"/>
                  </a:cubicBezTo>
                  <a:lnTo>
                    <a:pt x="10863706" y="1083618"/>
                  </a:lnTo>
                  <a:lnTo>
                    <a:pt x="10863009" y="1083618"/>
                  </a:lnTo>
                  <a:lnTo>
                    <a:pt x="10859524" y="1082920"/>
                  </a:lnTo>
                  <a:cubicBezTo>
                    <a:pt x="10858130" y="1082920"/>
                    <a:pt x="10856735" y="1082920"/>
                    <a:pt x="10856038" y="1082223"/>
                  </a:cubicBezTo>
                  <a:lnTo>
                    <a:pt x="10847674" y="1081526"/>
                  </a:lnTo>
                  <a:cubicBezTo>
                    <a:pt x="10846279" y="1081526"/>
                    <a:pt x="10844885" y="1081526"/>
                    <a:pt x="10842793" y="1080829"/>
                  </a:cubicBezTo>
                  <a:lnTo>
                    <a:pt x="10837217" y="1080132"/>
                  </a:lnTo>
                  <a:lnTo>
                    <a:pt x="10836520" y="1080132"/>
                  </a:lnTo>
                  <a:lnTo>
                    <a:pt x="10824669" y="1079435"/>
                  </a:lnTo>
                  <a:lnTo>
                    <a:pt x="10823973" y="1079435"/>
                  </a:lnTo>
                  <a:lnTo>
                    <a:pt x="10808637" y="1078738"/>
                  </a:lnTo>
                  <a:lnTo>
                    <a:pt x="10789118" y="1078041"/>
                  </a:lnTo>
                  <a:cubicBezTo>
                    <a:pt x="10787027" y="1078041"/>
                    <a:pt x="10785633" y="1078041"/>
                    <a:pt x="10783541" y="1078041"/>
                  </a:cubicBezTo>
                  <a:lnTo>
                    <a:pt x="10780754" y="1078041"/>
                  </a:lnTo>
                  <a:cubicBezTo>
                    <a:pt x="10775177" y="1078041"/>
                    <a:pt x="10769600" y="1078041"/>
                    <a:pt x="10764023" y="1078041"/>
                  </a:cubicBezTo>
                  <a:lnTo>
                    <a:pt x="10761235" y="1078041"/>
                  </a:lnTo>
                  <a:cubicBezTo>
                    <a:pt x="10759143" y="1078041"/>
                    <a:pt x="10757750" y="1078041"/>
                    <a:pt x="10755658" y="1078041"/>
                  </a:cubicBezTo>
                  <a:cubicBezTo>
                    <a:pt x="10754961" y="1078041"/>
                    <a:pt x="10753567" y="1078041"/>
                    <a:pt x="10752173" y="1078041"/>
                  </a:cubicBezTo>
                  <a:lnTo>
                    <a:pt x="10708257" y="1080829"/>
                  </a:lnTo>
                  <a:lnTo>
                    <a:pt x="10707560" y="1080829"/>
                  </a:lnTo>
                  <a:lnTo>
                    <a:pt x="10701286" y="1081526"/>
                  </a:lnTo>
                  <a:cubicBezTo>
                    <a:pt x="10699891" y="1081526"/>
                    <a:pt x="10698497" y="1081526"/>
                    <a:pt x="10697104" y="1082223"/>
                  </a:cubicBezTo>
                  <a:lnTo>
                    <a:pt x="10673403" y="1085012"/>
                  </a:lnTo>
                  <a:cubicBezTo>
                    <a:pt x="10672008" y="1085012"/>
                    <a:pt x="10670614" y="1085709"/>
                    <a:pt x="10669220" y="1085709"/>
                  </a:cubicBezTo>
                  <a:lnTo>
                    <a:pt x="10665735" y="1086406"/>
                  </a:lnTo>
                  <a:cubicBezTo>
                    <a:pt x="10664340" y="1086406"/>
                    <a:pt x="10662946" y="1087103"/>
                    <a:pt x="10661552" y="1087103"/>
                  </a:cubicBezTo>
                  <a:lnTo>
                    <a:pt x="10649702" y="1089194"/>
                  </a:lnTo>
                  <a:cubicBezTo>
                    <a:pt x="10646913" y="1089891"/>
                    <a:pt x="10644822" y="1089891"/>
                    <a:pt x="10642034" y="1090588"/>
                  </a:cubicBezTo>
                  <a:lnTo>
                    <a:pt x="10641337" y="1090588"/>
                  </a:lnTo>
                  <a:cubicBezTo>
                    <a:pt x="10640639" y="1090588"/>
                    <a:pt x="10639942" y="1090588"/>
                    <a:pt x="10638548" y="1091285"/>
                  </a:cubicBezTo>
                  <a:lnTo>
                    <a:pt x="10600906" y="1099650"/>
                  </a:lnTo>
                  <a:lnTo>
                    <a:pt x="10548624" y="1115683"/>
                  </a:lnTo>
                  <a:cubicBezTo>
                    <a:pt x="10547927" y="1115683"/>
                    <a:pt x="10547231" y="1116380"/>
                    <a:pt x="10546533" y="1116380"/>
                  </a:cubicBezTo>
                  <a:cubicBezTo>
                    <a:pt x="10545139" y="1117078"/>
                    <a:pt x="10543745" y="1117775"/>
                    <a:pt x="10541654" y="1117775"/>
                  </a:cubicBezTo>
                  <a:cubicBezTo>
                    <a:pt x="10536077" y="1119866"/>
                    <a:pt x="10530500" y="1121957"/>
                    <a:pt x="10524226" y="1124746"/>
                  </a:cubicBezTo>
                  <a:lnTo>
                    <a:pt x="10518649" y="1127534"/>
                  </a:lnTo>
                  <a:lnTo>
                    <a:pt x="10517952" y="1127534"/>
                  </a:lnTo>
                  <a:cubicBezTo>
                    <a:pt x="10517256" y="1127534"/>
                    <a:pt x="10516559" y="1128231"/>
                    <a:pt x="10516559" y="1128231"/>
                  </a:cubicBezTo>
                  <a:cubicBezTo>
                    <a:pt x="10515164" y="1128928"/>
                    <a:pt x="10513770" y="1129625"/>
                    <a:pt x="10512376" y="1130322"/>
                  </a:cubicBezTo>
                  <a:lnTo>
                    <a:pt x="10510982" y="1131019"/>
                  </a:lnTo>
                  <a:lnTo>
                    <a:pt x="10476127" y="1149143"/>
                  </a:lnTo>
                  <a:lnTo>
                    <a:pt x="10455215" y="1162388"/>
                  </a:lnTo>
                  <a:lnTo>
                    <a:pt x="10454518" y="1163085"/>
                  </a:lnTo>
                  <a:lnTo>
                    <a:pt x="10450336" y="1165873"/>
                  </a:lnTo>
                  <a:cubicBezTo>
                    <a:pt x="10447547" y="1167965"/>
                    <a:pt x="10444759" y="1170056"/>
                    <a:pt x="10441970" y="1172147"/>
                  </a:cubicBezTo>
                  <a:lnTo>
                    <a:pt x="10437788" y="1175633"/>
                  </a:lnTo>
                  <a:lnTo>
                    <a:pt x="10437788" y="1175633"/>
                  </a:lnTo>
                  <a:lnTo>
                    <a:pt x="10428028" y="1183998"/>
                  </a:lnTo>
                  <a:cubicBezTo>
                    <a:pt x="10427332" y="1184695"/>
                    <a:pt x="10426635" y="1185392"/>
                    <a:pt x="10425241" y="1186089"/>
                  </a:cubicBezTo>
                  <a:lnTo>
                    <a:pt x="10411299" y="1199334"/>
                  </a:lnTo>
                  <a:cubicBezTo>
                    <a:pt x="10410601" y="1200031"/>
                    <a:pt x="10409904" y="1200728"/>
                    <a:pt x="10409208" y="1201425"/>
                  </a:cubicBezTo>
                  <a:lnTo>
                    <a:pt x="10403631" y="1207699"/>
                  </a:lnTo>
                  <a:cubicBezTo>
                    <a:pt x="10402934" y="1208396"/>
                    <a:pt x="10402237" y="1209093"/>
                    <a:pt x="10401540" y="1209790"/>
                  </a:cubicBezTo>
                  <a:lnTo>
                    <a:pt x="10398054" y="1213972"/>
                  </a:lnTo>
                  <a:cubicBezTo>
                    <a:pt x="10397357" y="1214669"/>
                    <a:pt x="10396660" y="1215367"/>
                    <a:pt x="10396660" y="1216064"/>
                  </a:cubicBezTo>
                  <a:cubicBezTo>
                    <a:pt x="10395963" y="1216761"/>
                    <a:pt x="10395266" y="1217458"/>
                    <a:pt x="10395266" y="1218155"/>
                  </a:cubicBezTo>
                  <a:lnTo>
                    <a:pt x="10391780" y="1222337"/>
                  </a:lnTo>
                  <a:cubicBezTo>
                    <a:pt x="10391084" y="1223034"/>
                    <a:pt x="10391084" y="1223731"/>
                    <a:pt x="10390387" y="1223731"/>
                  </a:cubicBezTo>
                  <a:lnTo>
                    <a:pt x="10388295" y="1226520"/>
                  </a:lnTo>
                  <a:cubicBezTo>
                    <a:pt x="10388295" y="1226520"/>
                    <a:pt x="10388295" y="1226520"/>
                    <a:pt x="10388295" y="1227217"/>
                  </a:cubicBezTo>
                  <a:lnTo>
                    <a:pt x="9961680" y="1227217"/>
                  </a:lnTo>
                  <a:cubicBezTo>
                    <a:pt x="9956800" y="1227217"/>
                    <a:pt x="9953314" y="1231399"/>
                    <a:pt x="9953314" y="1235582"/>
                  </a:cubicBezTo>
                  <a:lnTo>
                    <a:pt x="9953314" y="1253009"/>
                  </a:lnTo>
                  <a:cubicBezTo>
                    <a:pt x="9953314" y="1257889"/>
                    <a:pt x="9957497" y="1261374"/>
                    <a:pt x="9961680" y="1261374"/>
                  </a:cubicBezTo>
                  <a:lnTo>
                    <a:pt x="9963771" y="1261374"/>
                  </a:lnTo>
                  <a:lnTo>
                    <a:pt x="9963771" y="1324809"/>
                  </a:lnTo>
                  <a:cubicBezTo>
                    <a:pt x="9963771" y="1329688"/>
                    <a:pt x="9967953" y="1333174"/>
                    <a:pt x="9972136" y="1333174"/>
                  </a:cubicBezTo>
                  <a:lnTo>
                    <a:pt x="9983986" y="1333174"/>
                  </a:lnTo>
                  <a:lnTo>
                    <a:pt x="9983986" y="1413338"/>
                  </a:lnTo>
                  <a:lnTo>
                    <a:pt x="9838296" y="1413338"/>
                  </a:lnTo>
                  <a:cubicBezTo>
                    <a:pt x="9833416" y="1413338"/>
                    <a:pt x="9829931" y="1417521"/>
                    <a:pt x="9829931" y="1421703"/>
                  </a:cubicBezTo>
                  <a:lnTo>
                    <a:pt x="9829931" y="1623858"/>
                  </a:lnTo>
                  <a:lnTo>
                    <a:pt x="9781832" y="1623858"/>
                  </a:lnTo>
                  <a:lnTo>
                    <a:pt x="9781832" y="1391729"/>
                  </a:lnTo>
                  <a:cubicBezTo>
                    <a:pt x="9781832" y="1377090"/>
                    <a:pt x="9779043" y="1362451"/>
                    <a:pt x="9773467" y="1348510"/>
                  </a:cubicBezTo>
                  <a:cubicBezTo>
                    <a:pt x="9773467" y="1347813"/>
                    <a:pt x="9772769" y="1347115"/>
                    <a:pt x="9772769" y="1346418"/>
                  </a:cubicBezTo>
                  <a:cubicBezTo>
                    <a:pt x="9765102" y="1329688"/>
                    <a:pt x="9753949" y="1314352"/>
                    <a:pt x="9739310" y="1303199"/>
                  </a:cubicBezTo>
                  <a:cubicBezTo>
                    <a:pt x="9726762" y="1292743"/>
                    <a:pt x="9711427" y="1285772"/>
                    <a:pt x="9695393" y="1282287"/>
                  </a:cubicBezTo>
                  <a:lnTo>
                    <a:pt x="9759526" y="1072464"/>
                  </a:lnTo>
                  <a:cubicBezTo>
                    <a:pt x="9763708" y="1059917"/>
                    <a:pt x="9760919" y="1046672"/>
                    <a:pt x="9753252" y="1035519"/>
                  </a:cubicBezTo>
                  <a:cubicBezTo>
                    <a:pt x="9752555" y="1034822"/>
                    <a:pt x="9751857" y="1034125"/>
                    <a:pt x="9751160" y="1032730"/>
                  </a:cubicBezTo>
                  <a:cubicBezTo>
                    <a:pt x="9771376" y="1028548"/>
                    <a:pt x="9790894" y="1018092"/>
                    <a:pt x="9806230" y="1003453"/>
                  </a:cubicBezTo>
                  <a:cubicBezTo>
                    <a:pt x="9826445" y="983237"/>
                    <a:pt x="9837599" y="956051"/>
                    <a:pt x="9837599" y="927471"/>
                  </a:cubicBezTo>
                  <a:lnTo>
                    <a:pt x="9837599" y="882160"/>
                  </a:lnTo>
                  <a:cubicBezTo>
                    <a:pt x="9837599" y="853580"/>
                    <a:pt x="9826445" y="826393"/>
                    <a:pt x="9806230" y="806178"/>
                  </a:cubicBezTo>
                  <a:cubicBezTo>
                    <a:pt x="9786014" y="785963"/>
                    <a:pt x="9758828" y="774809"/>
                    <a:pt x="9730248" y="774809"/>
                  </a:cubicBezTo>
                  <a:lnTo>
                    <a:pt x="8442037" y="774809"/>
                  </a:lnTo>
                  <a:cubicBezTo>
                    <a:pt x="8413456" y="774809"/>
                    <a:pt x="8386270" y="785963"/>
                    <a:pt x="8366055" y="806178"/>
                  </a:cubicBezTo>
                  <a:cubicBezTo>
                    <a:pt x="8345839" y="826393"/>
                    <a:pt x="8334686" y="853580"/>
                    <a:pt x="8334686" y="882160"/>
                  </a:cubicBezTo>
                  <a:lnTo>
                    <a:pt x="8334686" y="927471"/>
                  </a:lnTo>
                  <a:cubicBezTo>
                    <a:pt x="8334686" y="956051"/>
                    <a:pt x="8345839" y="983237"/>
                    <a:pt x="8366055" y="1003453"/>
                  </a:cubicBezTo>
                  <a:cubicBezTo>
                    <a:pt x="8382087" y="1019486"/>
                    <a:pt x="8402302" y="1029942"/>
                    <a:pt x="8423912" y="1033427"/>
                  </a:cubicBezTo>
                  <a:cubicBezTo>
                    <a:pt x="8423215" y="1034125"/>
                    <a:pt x="8422518" y="1034822"/>
                    <a:pt x="8422518" y="1035519"/>
                  </a:cubicBezTo>
                  <a:cubicBezTo>
                    <a:pt x="8414850" y="1045975"/>
                    <a:pt x="8412062" y="1059917"/>
                    <a:pt x="8416244" y="1072464"/>
                  </a:cubicBezTo>
                  <a:lnTo>
                    <a:pt x="8430883" y="1120563"/>
                  </a:lnTo>
                  <a:lnTo>
                    <a:pt x="8255915" y="1120563"/>
                  </a:lnTo>
                  <a:lnTo>
                    <a:pt x="8094192" y="906558"/>
                  </a:lnTo>
                  <a:cubicBezTo>
                    <a:pt x="8092100" y="903770"/>
                    <a:pt x="8088615" y="902376"/>
                    <a:pt x="8085129" y="903770"/>
                  </a:cubicBezTo>
                  <a:lnTo>
                    <a:pt x="8052367" y="915620"/>
                  </a:lnTo>
                  <a:lnTo>
                    <a:pt x="7873913" y="460424"/>
                  </a:lnTo>
                  <a:cubicBezTo>
                    <a:pt x="7873216" y="458333"/>
                    <a:pt x="7871125" y="456939"/>
                    <a:pt x="7869730" y="456242"/>
                  </a:cubicBezTo>
                  <a:cubicBezTo>
                    <a:pt x="7867640" y="455545"/>
                    <a:pt x="7865548" y="455545"/>
                    <a:pt x="7863457" y="456242"/>
                  </a:cubicBezTo>
                  <a:lnTo>
                    <a:pt x="7252811" y="726710"/>
                  </a:lnTo>
                  <a:lnTo>
                    <a:pt x="7251417" y="727407"/>
                  </a:lnTo>
                  <a:cubicBezTo>
                    <a:pt x="7251417" y="727407"/>
                    <a:pt x="7250720" y="728105"/>
                    <a:pt x="7250720" y="728105"/>
                  </a:cubicBezTo>
                  <a:lnTo>
                    <a:pt x="7250023" y="728802"/>
                  </a:lnTo>
                  <a:lnTo>
                    <a:pt x="7254206" y="732287"/>
                  </a:lnTo>
                  <a:lnTo>
                    <a:pt x="7249325" y="730196"/>
                  </a:lnTo>
                  <a:lnTo>
                    <a:pt x="7217260" y="829879"/>
                  </a:lnTo>
                  <a:lnTo>
                    <a:pt x="7157311" y="886343"/>
                  </a:lnTo>
                  <a:lnTo>
                    <a:pt x="7157311" y="694645"/>
                  </a:lnTo>
                  <a:cubicBezTo>
                    <a:pt x="7157311" y="693947"/>
                    <a:pt x="7157311" y="692553"/>
                    <a:pt x="7156614" y="691159"/>
                  </a:cubicBezTo>
                  <a:cubicBezTo>
                    <a:pt x="7156614" y="690462"/>
                    <a:pt x="7155917" y="689765"/>
                    <a:pt x="7154522" y="688371"/>
                  </a:cubicBezTo>
                  <a:lnTo>
                    <a:pt x="6954459" y="516888"/>
                  </a:lnTo>
                  <a:cubicBezTo>
                    <a:pt x="6953065" y="515494"/>
                    <a:pt x="6950974" y="514797"/>
                    <a:pt x="6948882" y="514797"/>
                  </a:cubicBezTo>
                  <a:lnTo>
                    <a:pt x="6786462" y="514797"/>
                  </a:lnTo>
                  <a:lnTo>
                    <a:pt x="6784371" y="514797"/>
                  </a:lnTo>
                  <a:cubicBezTo>
                    <a:pt x="6783674" y="514797"/>
                    <a:pt x="6783674" y="514797"/>
                    <a:pt x="6782976" y="515494"/>
                  </a:cubicBezTo>
                  <a:lnTo>
                    <a:pt x="6782280" y="516191"/>
                  </a:lnTo>
                  <a:lnTo>
                    <a:pt x="6581519" y="690462"/>
                  </a:lnTo>
                  <a:cubicBezTo>
                    <a:pt x="6579428" y="691856"/>
                    <a:pt x="6578731" y="693947"/>
                    <a:pt x="6578731" y="696736"/>
                  </a:cubicBezTo>
                  <a:lnTo>
                    <a:pt x="6578731" y="1298319"/>
                  </a:lnTo>
                  <a:lnTo>
                    <a:pt x="6542482" y="1234885"/>
                  </a:lnTo>
                  <a:cubicBezTo>
                    <a:pt x="6548059" y="1232096"/>
                    <a:pt x="6551545" y="1226520"/>
                    <a:pt x="6551545" y="1220246"/>
                  </a:cubicBezTo>
                  <a:cubicBezTo>
                    <a:pt x="6551545" y="1211184"/>
                    <a:pt x="6544574" y="1204213"/>
                    <a:pt x="6535512" y="1204213"/>
                  </a:cubicBezTo>
                  <a:lnTo>
                    <a:pt x="6324295" y="1204213"/>
                  </a:lnTo>
                  <a:cubicBezTo>
                    <a:pt x="6326386" y="1201425"/>
                    <a:pt x="6327084" y="1198636"/>
                    <a:pt x="6327084" y="1195151"/>
                  </a:cubicBezTo>
                  <a:cubicBezTo>
                    <a:pt x="6327084" y="1186089"/>
                    <a:pt x="6320113" y="1179118"/>
                    <a:pt x="6311051" y="1179118"/>
                  </a:cubicBezTo>
                  <a:lnTo>
                    <a:pt x="6306868" y="1179118"/>
                  </a:lnTo>
                  <a:lnTo>
                    <a:pt x="6261558" y="1075950"/>
                  </a:lnTo>
                  <a:cubicBezTo>
                    <a:pt x="6265043" y="1073161"/>
                    <a:pt x="6267832" y="1068282"/>
                    <a:pt x="6267832" y="1063402"/>
                  </a:cubicBezTo>
                  <a:cubicBezTo>
                    <a:pt x="6267832" y="1059220"/>
                    <a:pt x="6266437" y="1055037"/>
                    <a:pt x="6262952" y="1052249"/>
                  </a:cubicBezTo>
                  <a:cubicBezTo>
                    <a:pt x="6260163" y="1049460"/>
                    <a:pt x="6255981" y="1047369"/>
                    <a:pt x="6251798" y="1047369"/>
                  </a:cubicBezTo>
                  <a:lnTo>
                    <a:pt x="6066374" y="1047369"/>
                  </a:lnTo>
                  <a:lnTo>
                    <a:pt x="6022458" y="993694"/>
                  </a:lnTo>
                  <a:cubicBezTo>
                    <a:pt x="6021064" y="991602"/>
                    <a:pt x="6018275" y="990905"/>
                    <a:pt x="6016184" y="990905"/>
                  </a:cubicBezTo>
                  <a:lnTo>
                    <a:pt x="5949264" y="990905"/>
                  </a:lnTo>
                  <a:cubicBezTo>
                    <a:pt x="5947173" y="990905"/>
                    <a:pt x="5944384" y="991602"/>
                    <a:pt x="5942990" y="993694"/>
                  </a:cubicBezTo>
                  <a:lnTo>
                    <a:pt x="5896286" y="1047369"/>
                  </a:lnTo>
                  <a:lnTo>
                    <a:pt x="5860734" y="1047369"/>
                  </a:lnTo>
                  <a:lnTo>
                    <a:pt x="5860734" y="545468"/>
                  </a:lnTo>
                  <a:cubicBezTo>
                    <a:pt x="5860734" y="541286"/>
                    <a:pt x="5857249" y="537103"/>
                    <a:pt x="5852369" y="537103"/>
                  </a:cubicBezTo>
                  <a:lnTo>
                    <a:pt x="5680887" y="537103"/>
                  </a:lnTo>
                  <a:lnTo>
                    <a:pt x="5680887" y="507129"/>
                  </a:lnTo>
                  <a:cubicBezTo>
                    <a:pt x="5680887" y="502946"/>
                    <a:pt x="5677401" y="498764"/>
                    <a:pt x="5672522" y="498764"/>
                  </a:cubicBezTo>
                  <a:lnTo>
                    <a:pt x="5630697" y="498764"/>
                  </a:lnTo>
                  <a:lnTo>
                    <a:pt x="5630697" y="468789"/>
                  </a:lnTo>
                  <a:cubicBezTo>
                    <a:pt x="5630697" y="464607"/>
                    <a:pt x="5627211" y="460424"/>
                    <a:pt x="5622332" y="460424"/>
                  </a:cubicBezTo>
                  <a:lnTo>
                    <a:pt x="5579810" y="460424"/>
                  </a:lnTo>
                  <a:cubicBezTo>
                    <a:pt x="5575627" y="460424"/>
                    <a:pt x="5571445" y="463910"/>
                    <a:pt x="5571445" y="468789"/>
                  </a:cubicBezTo>
                  <a:lnTo>
                    <a:pt x="5571445" y="537103"/>
                  </a:lnTo>
                  <a:lnTo>
                    <a:pt x="5482218" y="537103"/>
                  </a:lnTo>
                  <a:lnTo>
                    <a:pt x="5482218" y="498764"/>
                  </a:lnTo>
                  <a:cubicBezTo>
                    <a:pt x="5482218" y="494581"/>
                    <a:pt x="5478732" y="490399"/>
                    <a:pt x="5473853" y="490399"/>
                  </a:cubicBezTo>
                  <a:lnTo>
                    <a:pt x="5404144" y="490399"/>
                  </a:lnTo>
                  <a:cubicBezTo>
                    <a:pt x="5399962" y="490399"/>
                    <a:pt x="5395779" y="493884"/>
                    <a:pt x="5395779" y="498764"/>
                  </a:cubicBezTo>
                  <a:lnTo>
                    <a:pt x="5395779" y="537103"/>
                  </a:lnTo>
                  <a:lnTo>
                    <a:pt x="5334436" y="537103"/>
                  </a:lnTo>
                  <a:cubicBezTo>
                    <a:pt x="5330254" y="537103"/>
                    <a:pt x="5326071" y="540589"/>
                    <a:pt x="5326071" y="545468"/>
                  </a:cubicBezTo>
                  <a:lnTo>
                    <a:pt x="5326071" y="715557"/>
                  </a:lnTo>
                  <a:lnTo>
                    <a:pt x="5275184" y="715557"/>
                  </a:lnTo>
                  <a:cubicBezTo>
                    <a:pt x="5271001" y="715557"/>
                    <a:pt x="5266819" y="719042"/>
                    <a:pt x="5266819" y="723922"/>
                  </a:cubicBezTo>
                  <a:lnTo>
                    <a:pt x="5266819" y="781780"/>
                  </a:lnTo>
                  <a:cubicBezTo>
                    <a:pt x="5266819" y="785963"/>
                    <a:pt x="5270304" y="790145"/>
                    <a:pt x="5275184" y="790145"/>
                  </a:cubicBezTo>
                  <a:lnTo>
                    <a:pt x="5326071" y="790145"/>
                  </a:lnTo>
                  <a:lnTo>
                    <a:pt x="5326071" y="874492"/>
                  </a:lnTo>
                  <a:lnTo>
                    <a:pt x="5275184" y="874492"/>
                  </a:lnTo>
                  <a:cubicBezTo>
                    <a:pt x="5271001" y="874492"/>
                    <a:pt x="5266819" y="877978"/>
                    <a:pt x="5266819" y="882857"/>
                  </a:cubicBezTo>
                  <a:lnTo>
                    <a:pt x="5266819" y="940715"/>
                  </a:lnTo>
                  <a:cubicBezTo>
                    <a:pt x="5266819" y="944898"/>
                    <a:pt x="5270304" y="949080"/>
                    <a:pt x="5275184" y="949080"/>
                  </a:cubicBezTo>
                  <a:lnTo>
                    <a:pt x="5326071" y="949080"/>
                  </a:lnTo>
                  <a:lnTo>
                    <a:pt x="5326071" y="1035519"/>
                  </a:lnTo>
                  <a:lnTo>
                    <a:pt x="5275184" y="1035519"/>
                  </a:lnTo>
                  <a:cubicBezTo>
                    <a:pt x="5271001" y="1035519"/>
                    <a:pt x="5266819" y="1039004"/>
                    <a:pt x="5266819" y="1043884"/>
                  </a:cubicBezTo>
                  <a:lnTo>
                    <a:pt x="5266819" y="1085012"/>
                  </a:lnTo>
                  <a:lnTo>
                    <a:pt x="5158074" y="1010424"/>
                  </a:lnTo>
                  <a:cubicBezTo>
                    <a:pt x="5157376" y="1009727"/>
                    <a:pt x="5156679" y="1009029"/>
                    <a:pt x="5155983" y="1009029"/>
                  </a:cubicBezTo>
                  <a:lnTo>
                    <a:pt x="5147617" y="1003453"/>
                  </a:lnTo>
                  <a:lnTo>
                    <a:pt x="5146920" y="1002756"/>
                  </a:lnTo>
                  <a:lnTo>
                    <a:pt x="5145526" y="1002059"/>
                  </a:lnTo>
                  <a:cubicBezTo>
                    <a:pt x="5144829" y="1001362"/>
                    <a:pt x="5143435" y="1001362"/>
                    <a:pt x="5142041" y="1001362"/>
                  </a:cubicBezTo>
                  <a:lnTo>
                    <a:pt x="4850659" y="1001362"/>
                  </a:lnTo>
                  <a:lnTo>
                    <a:pt x="4850659" y="951171"/>
                  </a:lnTo>
                  <a:lnTo>
                    <a:pt x="4940583" y="951171"/>
                  </a:lnTo>
                  <a:cubicBezTo>
                    <a:pt x="4944766" y="951171"/>
                    <a:pt x="4948949" y="947686"/>
                    <a:pt x="4948949" y="942806"/>
                  </a:cubicBezTo>
                  <a:lnTo>
                    <a:pt x="4948949" y="881463"/>
                  </a:lnTo>
                  <a:cubicBezTo>
                    <a:pt x="4948949" y="877281"/>
                    <a:pt x="4945463" y="873098"/>
                    <a:pt x="4940583" y="873098"/>
                  </a:cubicBezTo>
                  <a:lnTo>
                    <a:pt x="4843689" y="873098"/>
                  </a:lnTo>
                  <a:cubicBezTo>
                    <a:pt x="4839506" y="873098"/>
                    <a:pt x="4835324" y="876583"/>
                    <a:pt x="4835324" y="881463"/>
                  </a:cubicBezTo>
                  <a:lnTo>
                    <a:pt x="4835324" y="1004150"/>
                  </a:lnTo>
                  <a:lnTo>
                    <a:pt x="4541154" y="1165873"/>
                  </a:lnTo>
                  <a:cubicBezTo>
                    <a:pt x="4538366" y="1167268"/>
                    <a:pt x="4536972" y="1170056"/>
                    <a:pt x="4536972" y="1172844"/>
                  </a:cubicBezTo>
                  <a:lnTo>
                    <a:pt x="4536972" y="1425886"/>
                  </a:lnTo>
                  <a:lnTo>
                    <a:pt x="4536972" y="1425886"/>
                  </a:lnTo>
                  <a:cubicBezTo>
                    <a:pt x="4532789" y="1425886"/>
                    <a:pt x="4528607" y="1429371"/>
                    <a:pt x="4528607" y="1434251"/>
                  </a:cubicBezTo>
                  <a:lnTo>
                    <a:pt x="4528607" y="1444707"/>
                  </a:lnTo>
                  <a:cubicBezTo>
                    <a:pt x="4528607" y="1448890"/>
                    <a:pt x="4532092" y="1453072"/>
                    <a:pt x="4536972" y="1453072"/>
                  </a:cubicBezTo>
                  <a:lnTo>
                    <a:pt x="4536972" y="1580639"/>
                  </a:lnTo>
                  <a:lnTo>
                    <a:pt x="4522333" y="1580639"/>
                  </a:lnTo>
                  <a:cubicBezTo>
                    <a:pt x="4518151" y="1580639"/>
                    <a:pt x="4514665" y="1583427"/>
                    <a:pt x="4513968" y="1587609"/>
                  </a:cubicBezTo>
                  <a:lnTo>
                    <a:pt x="4500026" y="1587609"/>
                  </a:lnTo>
                  <a:lnTo>
                    <a:pt x="4500026" y="1034125"/>
                  </a:lnTo>
                  <a:cubicBezTo>
                    <a:pt x="4500026" y="1033427"/>
                    <a:pt x="4500026" y="1033427"/>
                    <a:pt x="4500026" y="1032033"/>
                  </a:cubicBezTo>
                  <a:lnTo>
                    <a:pt x="4500026" y="1031336"/>
                  </a:lnTo>
                  <a:cubicBezTo>
                    <a:pt x="4500026" y="1030639"/>
                    <a:pt x="4499329" y="1029942"/>
                    <a:pt x="4499329" y="1029942"/>
                  </a:cubicBezTo>
                  <a:lnTo>
                    <a:pt x="4403829" y="958839"/>
                  </a:lnTo>
                  <a:cubicBezTo>
                    <a:pt x="4402434" y="958142"/>
                    <a:pt x="4401040" y="957445"/>
                    <a:pt x="4398949" y="957445"/>
                  </a:cubicBezTo>
                  <a:lnTo>
                    <a:pt x="3876136" y="957445"/>
                  </a:lnTo>
                  <a:cubicBezTo>
                    <a:pt x="3847556" y="940715"/>
                    <a:pt x="3815489" y="931653"/>
                    <a:pt x="3782030" y="931653"/>
                  </a:cubicBezTo>
                  <a:cubicBezTo>
                    <a:pt x="3748570" y="931653"/>
                    <a:pt x="3716504" y="940715"/>
                    <a:pt x="3687923" y="957445"/>
                  </a:cubicBezTo>
                  <a:lnTo>
                    <a:pt x="3343564" y="957445"/>
                  </a:lnTo>
                  <a:cubicBezTo>
                    <a:pt x="3341473" y="957445"/>
                    <a:pt x="3338684" y="958839"/>
                    <a:pt x="3337290" y="960234"/>
                  </a:cubicBezTo>
                  <a:lnTo>
                    <a:pt x="3278735" y="1028548"/>
                  </a:lnTo>
                  <a:lnTo>
                    <a:pt x="3277341" y="1030639"/>
                  </a:lnTo>
                  <a:cubicBezTo>
                    <a:pt x="3277341" y="1031336"/>
                    <a:pt x="3276644" y="1032033"/>
                    <a:pt x="3276644" y="1032730"/>
                  </a:cubicBezTo>
                  <a:lnTo>
                    <a:pt x="3276644" y="1242553"/>
                  </a:lnTo>
                  <a:lnTo>
                    <a:pt x="3215300" y="1242553"/>
                  </a:lnTo>
                  <a:lnTo>
                    <a:pt x="3215300" y="1199334"/>
                  </a:lnTo>
                  <a:cubicBezTo>
                    <a:pt x="3215300" y="1195151"/>
                    <a:pt x="3211815" y="1190969"/>
                    <a:pt x="3206935" y="1190969"/>
                  </a:cubicBezTo>
                  <a:lnTo>
                    <a:pt x="2610928" y="1190969"/>
                  </a:lnTo>
                  <a:lnTo>
                    <a:pt x="2610928" y="228992"/>
                  </a:lnTo>
                  <a:cubicBezTo>
                    <a:pt x="2610928" y="224810"/>
                    <a:pt x="2607443" y="220627"/>
                    <a:pt x="2602563" y="220627"/>
                  </a:cubicBezTo>
                  <a:lnTo>
                    <a:pt x="2582348" y="220627"/>
                  </a:lnTo>
                  <a:lnTo>
                    <a:pt x="2582348" y="171831"/>
                  </a:lnTo>
                  <a:cubicBezTo>
                    <a:pt x="2582348" y="167649"/>
                    <a:pt x="2578863" y="163466"/>
                    <a:pt x="2573983" y="163466"/>
                  </a:cubicBezTo>
                  <a:lnTo>
                    <a:pt x="2411562" y="163466"/>
                  </a:lnTo>
                  <a:lnTo>
                    <a:pt x="2411562" y="13593"/>
                  </a:lnTo>
                  <a:cubicBezTo>
                    <a:pt x="2411562" y="9411"/>
                    <a:pt x="2408077" y="5228"/>
                    <a:pt x="2403197" y="5228"/>
                  </a:cubicBezTo>
                  <a:lnTo>
                    <a:pt x="2385770" y="5228"/>
                  </a:lnTo>
                  <a:cubicBezTo>
                    <a:pt x="2381588" y="5228"/>
                    <a:pt x="2377405" y="8714"/>
                    <a:pt x="2377405" y="13593"/>
                  </a:cubicBezTo>
                  <a:lnTo>
                    <a:pt x="2377405" y="164163"/>
                  </a:lnTo>
                  <a:lnTo>
                    <a:pt x="2208014" y="164163"/>
                  </a:lnTo>
                  <a:cubicBezTo>
                    <a:pt x="2203831" y="164163"/>
                    <a:pt x="2199649" y="167649"/>
                    <a:pt x="2199649" y="172528"/>
                  </a:cubicBezTo>
                  <a:lnTo>
                    <a:pt x="2199649" y="221324"/>
                  </a:lnTo>
                  <a:lnTo>
                    <a:pt x="2180130" y="221324"/>
                  </a:lnTo>
                  <a:cubicBezTo>
                    <a:pt x="2175948" y="221324"/>
                    <a:pt x="2171765" y="224810"/>
                    <a:pt x="2171765" y="229689"/>
                  </a:cubicBezTo>
                  <a:lnTo>
                    <a:pt x="2171765" y="657699"/>
                  </a:lnTo>
                  <a:cubicBezTo>
                    <a:pt x="2152247" y="644454"/>
                    <a:pt x="2128546" y="637484"/>
                    <a:pt x="2104845" y="637484"/>
                  </a:cubicBezTo>
                  <a:cubicBezTo>
                    <a:pt x="2074871" y="637484"/>
                    <a:pt x="2045593" y="648637"/>
                    <a:pt x="2023287" y="669549"/>
                  </a:cubicBezTo>
                  <a:cubicBezTo>
                    <a:pt x="2021195" y="671641"/>
                    <a:pt x="2018407" y="673732"/>
                    <a:pt x="2016316" y="676520"/>
                  </a:cubicBezTo>
                  <a:lnTo>
                    <a:pt x="2016316" y="516191"/>
                  </a:lnTo>
                  <a:cubicBezTo>
                    <a:pt x="2016316" y="514100"/>
                    <a:pt x="2015619" y="512008"/>
                    <a:pt x="2014225" y="510614"/>
                  </a:cubicBezTo>
                  <a:cubicBezTo>
                    <a:pt x="2012830" y="509220"/>
                    <a:pt x="2010739" y="508523"/>
                    <a:pt x="2008648" y="508523"/>
                  </a:cubicBezTo>
                  <a:lnTo>
                    <a:pt x="1999586" y="508523"/>
                  </a:lnTo>
                  <a:lnTo>
                    <a:pt x="1999586" y="445785"/>
                  </a:lnTo>
                  <a:cubicBezTo>
                    <a:pt x="1999586" y="442300"/>
                    <a:pt x="1997494" y="438815"/>
                    <a:pt x="1994009" y="438117"/>
                  </a:cubicBezTo>
                  <a:lnTo>
                    <a:pt x="1994009" y="370500"/>
                  </a:lnTo>
                  <a:cubicBezTo>
                    <a:pt x="1994009" y="366318"/>
                    <a:pt x="1990523" y="362135"/>
                    <a:pt x="1985644" y="362135"/>
                  </a:cubicBezTo>
                  <a:lnTo>
                    <a:pt x="1671259" y="362135"/>
                  </a:lnTo>
                  <a:cubicBezTo>
                    <a:pt x="1667077" y="362135"/>
                    <a:pt x="1662894" y="365621"/>
                    <a:pt x="1662894" y="370500"/>
                  </a:cubicBezTo>
                  <a:lnTo>
                    <a:pt x="1662894" y="437420"/>
                  </a:lnTo>
                  <a:lnTo>
                    <a:pt x="1645467" y="437420"/>
                  </a:lnTo>
                  <a:cubicBezTo>
                    <a:pt x="1641284" y="437420"/>
                    <a:pt x="1637102" y="440906"/>
                    <a:pt x="1637102" y="445785"/>
                  </a:cubicBezTo>
                  <a:lnTo>
                    <a:pt x="1637102" y="508523"/>
                  </a:lnTo>
                  <a:lnTo>
                    <a:pt x="1623160" y="508523"/>
                  </a:lnTo>
                  <a:cubicBezTo>
                    <a:pt x="1618978" y="508523"/>
                    <a:pt x="1614795" y="512008"/>
                    <a:pt x="1614795" y="516888"/>
                  </a:cubicBezTo>
                  <a:lnTo>
                    <a:pt x="1614795" y="967204"/>
                  </a:lnTo>
                  <a:lnTo>
                    <a:pt x="1509536" y="967204"/>
                  </a:lnTo>
                  <a:cubicBezTo>
                    <a:pt x="1507444" y="967204"/>
                    <a:pt x="1506050" y="967902"/>
                    <a:pt x="1504656" y="969296"/>
                  </a:cubicBezTo>
                  <a:lnTo>
                    <a:pt x="1409853" y="1045278"/>
                  </a:lnTo>
                  <a:lnTo>
                    <a:pt x="1409155" y="1045975"/>
                  </a:lnTo>
                  <a:cubicBezTo>
                    <a:pt x="1409155" y="1045975"/>
                    <a:pt x="1408458" y="1046672"/>
                    <a:pt x="1408458" y="1047369"/>
                  </a:cubicBezTo>
                  <a:cubicBezTo>
                    <a:pt x="1407761" y="1048066"/>
                    <a:pt x="1407761" y="1048763"/>
                    <a:pt x="1407761" y="1049460"/>
                  </a:cubicBezTo>
                  <a:cubicBezTo>
                    <a:pt x="1407761" y="1050157"/>
                    <a:pt x="1407761" y="1050855"/>
                    <a:pt x="1407761" y="1051552"/>
                  </a:cubicBezTo>
                  <a:lnTo>
                    <a:pt x="1407761" y="1233491"/>
                  </a:lnTo>
                  <a:lnTo>
                    <a:pt x="1372210" y="1269739"/>
                  </a:lnTo>
                  <a:lnTo>
                    <a:pt x="1357571" y="1269739"/>
                  </a:lnTo>
                  <a:lnTo>
                    <a:pt x="1357571" y="910741"/>
                  </a:lnTo>
                  <a:cubicBezTo>
                    <a:pt x="1357571" y="906558"/>
                    <a:pt x="1354086" y="902376"/>
                    <a:pt x="1349206" y="902376"/>
                  </a:cubicBezTo>
                  <a:lnTo>
                    <a:pt x="1031336" y="902376"/>
                  </a:lnTo>
                  <a:cubicBezTo>
                    <a:pt x="1027153" y="902376"/>
                    <a:pt x="1022971" y="905861"/>
                    <a:pt x="1022971" y="910741"/>
                  </a:cubicBezTo>
                  <a:lnTo>
                    <a:pt x="1022971" y="1269739"/>
                  </a:lnTo>
                  <a:lnTo>
                    <a:pt x="979752" y="1269739"/>
                  </a:lnTo>
                  <a:lnTo>
                    <a:pt x="979752" y="1245341"/>
                  </a:lnTo>
                  <a:cubicBezTo>
                    <a:pt x="979752" y="1241159"/>
                    <a:pt x="976266" y="1236976"/>
                    <a:pt x="972084" y="1236976"/>
                  </a:cubicBezTo>
                  <a:lnTo>
                    <a:pt x="953262" y="1236976"/>
                  </a:lnTo>
                  <a:lnTo>
                    <a:pt x="953262" y="958839"/>
                  </a:lnTo>
                  <a:cubicBezTo>
                    <a:pt x="955354" y="957445"/>
                    <a:pt x="956748" y="954657"/>
                    <a:pt x="956748" y="951869"/>
                  </a:cubicBezTo>
                  <a:lnTo>
                    <a:pt x="956748" y="940715"/>
                  </a:lnTo>
                  <a:cubicBezTo>
                    <a:pt x="956748" y="937927"/>
                    <a:pt x="955354" y="935836"/>
                    <a:pt x="953262" y="933744"/>
                  </a:cubicBezTo>
                  <a:lnTo>
                    <a:pt x="953262" y="931653"/>
                  </a:lnTo>
                  <a:cubicBezTo>
                    <a:pt x="953262" y="927471"/>
                    <a:pt x="949777" y="923288"/>
                    <a:pt x="944897" y="923288"/>
                  </a:cubicBezTo>
                  <a:lnTo>
                    <a:pt x="923288" y="923288"/>
                  </a:lnTo>
                  <a:cubicBezTo>
                    <a:pt x="919105" y="923288"/>
                    <a:pt x="914923" y="926774"/>
                    <a:pt x="914923" y="931653"/>
                  </a:cubicBezTo>
                  <a:lnTo>
                    <a:pt x="914923" y="933047"/>
                  </a:lnTo>
                  <a:cubicBezTo>
                    <a:pt x="912135" y="934441"/>
                    <a:pt x="910740" y="937230"/>
                    <a:pt x="910740" y="940018"/>
                  </a:cubicBezTo>
                  <a:lnTo>
                    <a:pt x="910740" y="951171"/>
                  </a:lnTo>
                  <a:cubicBezTo>
                    <a:pt x="910740" y="954657"/>
                    <a:pt x="912832" y="957445"/>
                    <a:pt x="914923" y="958142"/>
                  </a:cubicBezTo>
                  <a:lnTo>
                    <a:pt x="914923" y="1236279"/>
                  </a:lnTo>
                  <a:lnTo>
                    <a:pt x="24746" y="1236279"/>
                  </a:lnTo>
                  <a:cubicBezTo>
                    <a:pt x="20564" y="1236279"/>
                    <a:pt x="16381" y="1239764"/>
                    <a:pt x="16381" y="1244644"/>
                  </a:cubicBezTo>
                  <a:lnTo>
                    <a:pt x="16381" y="1343630"/>
                  </a:lnTo>
                  <a:lnTo>
                    <a:pt x="13593" y="1343630"/>
                  </a:lnTo>
                  <a:cubicBezTo>
                    <a:pt x="9411" y="1343630"/>
                    <a:pt x="5228" y="1347115"/>
                    <a:pt x="5228" y="1351995"/>
                  </a:cubicBezTo>
                  <a:lnTo>
                    <a:pt x="5228" y="1379181"/>
                  </a:lnTo>
                  <a:cubicBezTo>
                    <a:pt x="5228" y="1383364"/>
                    <a:pt x="8714" y="1387546"/>
                    <a:pt x="13593" y="1387546"/>
                  </a:cubicBezTo>
                  <a:lnTo>
                    <a:pt x="17079" y="1387546"/>
                  </a:lnTo>
                  <a:lnTo>
                    <a:pt x="17079" y="1634314"/>
                  </a:lnTo>
                  <a:lnTo>
                    <a:pt x="33111" y="1634314"/>
                  </a:lnTo>
                  <a:lnTo>
                    <a:pt x="33111" y="1371513"/>
                  </a:lnTo>
                  <a:lnTo>
                    <a:pt x="21261" y="1371513"/>
                  </a:lnTo>
                  <a:lnTo>
                    <a:pt x="21261" y="1360360"/>
                  </a:lnTo>
                  <a:lnTo>
                    <a:pt x="32414" y="1360360"/>
                  </a:lnTo>
                  <a:lnTo>
                    <a:pt x="32414" y="1253009"/>
                  </a:lnTo>
                  <a:lnTo>
                    <a:pt x="931653" y="1253009"/>
                  </a:lnTo>
                  <a:lnTo>
                    <a:pt x="931653" y="951171"/>
                  </a:lnTo>
                  <a:cubicBezTo>
                    <a:pt x="931653" y="949080"/>
                    <a:pt x="930956" y="946989"/>
                    <a:pt x="929562" y="945595"/>
                  </a:cubicBezTo>
                  <a:cubicBezTo>
                    <a:pt x="930956" y="944201"/>
                    <a:pt x="931653" y="942109"/>
                    <a:pt x="931653" y="940018"/>
                  </a:cubicBezTo>
                  <a:lnTo>
                    <a:pt x="931653" y="939321"/>
                  </a:lnTo>
                  <a:lnTo>
                    <a:pt x="936532" y="939321"/>
                  </a:lnTo>
                  <a:lnTo>
                    <a:pt x="936532" y="940018"/>
                  </a:lnTo>
                  <a:cubicBezTo>
                    <a:pt x="936532" y="942109"/>
                    <a:pt x="937230" y="944201"/>
                    <a:pt x="938624" y="945595"/>
                  </a:cubicBezTo>
                  <a:cubicBezTo>
                    <a:pt x="937230" y="946989"/>
                    <a:pt x="936532" y="949080"/>
                    <a:pt x="936532" y="951171"/>
                  </a:cubicBezTo>
                  <a:lnTo>
                    <a:pt x="936532" y="1253009"/>
                  </a:lnTo>
                  <a:lnTo>
                    <a:pt x="963022" y="1253009"/>
                  </a:lnTo>
                  <a:lnTo>
                    <a:pt x="963022" y="1285772"/>
                  </a:lnTo>
                  <a:lnTo>
                    <a:pt x="1039004" y="1285772"/>
                  </a:lnTo>
                  <a:lnTo>
                    <a:pt x="1039004" y="918409"/>
                  </a:lnTo>
                  <a:lnTo>
                    <a:pt x="1340144" y="918409"/>
                  </a:lnTo>
                  <a:lnTo>
                    <a:pt x="1340144" y="1285772"/>
                  </a:lnTo>
                  <a:lnTo>
                    <a:pt x="1421703" y="1285772"/>
                  </a:lnTo>
                  <a:lnTo>
                    <a:pt x="1421703" y="1056431"/>
                  </a:lnTo>
                  <a:lnTo>
                    <a:pt x="1511627" y="982540"/>
                  </a:lnTo>
                  <a:lnTo>
                    <a:pt x="1630828" y="982540"/>
                  </a:lnTo>
                  <a:lnTo>
                    <a:pt x="1630828" y="524556"/>
                  </a:lnTo>
                  <a:lnTo>
                    <a:pt x="1653135" y="524556"/>
                  </a:lnTo>
                  <a:lnTo>
                    <a:pt x="1653135" y="453453"/>
                  </a:lnTo>
                  <a:lnTo>
                    <a:pt x="1678927" y="453453"/>
                  </a:lnTo>
                  <a:lnTo>
                    <a:pt x="1678927" y="378865"/>
                  </a:lnTo>
                  <a:lnTo>
                    <a:pt x="1977976" y="378865"/>
                  </a:lnTo>
                  <a:lnTo>
                    <a:pt x="1977976" y="454150"/>
                  </a:lnTo>
                  <a:lnTo>
                    <a:pt x="1983553" y="454150"/>
                  </a:lnTo>
                  <a:lnTo>
                    <a:pt x="1983553" y="525253"/>
                  </a:lnTo>
                  <a:lnTo>
                    <a:pt x="2000980" y="525253"/>
                  </a:lnTo>
                  <a:lnTo>
                    <a:pt x="2000980" y="705101"/>
                  </a:lnTo>
                  <a:cubicBezTo>
                    <a:pt x="2000980" y="708586"/>
                    <a:pt x="2003071" y="711375"/>
                    <a:pt x="2006557" y="712072"/>
                  </a:cubicBezTo>
                  <a:cubicBezTo>
                    <a:pt x="2010042" y="712769"/>
                    <a:pt x="2012830" y="711375"/>
                    <a:pt x="2014921" y="708586"/>
                  </a:cubicBezTo>
                  <a:cubicBezTo>
                    <a:pt x="2033046" y="675126"/>
                    <a:pt x="2067900" y="654214"/>
                    <a:pt x="2106240" y="654214"/>
                  </a:cubicBezTo>
                  <a:cubicBezTo>
                    <a:pt x="2132729" y="654214"/>
                    <a:pt x="2158521" y="664670"/>
                    <a:pt x="2177342" y="682794"/>
                  </a:cubicBezTo>
                  <a:cubicBezTo>
                    <a:pt x="2179433" y="684885"/>
                    <a:pt x="2182222" y="685582"/>
                    <a:pt x="2185010" y="684188"/>
                  </a:cubicBezTo>
                  <a:cubicBezTo>
                    <a:pt x="2187798" y="682794"/>
                    <a:pt x="2189192" y="680703"/>
                    <a:pt x="2189192" y="677914"/>
                  </a:cubicBezTo>
                  <a:lnTo>
                    <a:pt x="2189192" y="238751"/>
                  </a:lnTo>
                  <a:lnTo>
                    <a:pt x="2216379" y="238751"/>
                  </a:lnTo>
                  <a:lnTo>
                    <a:pt x="2216379" y="181590"/>
                  </a:lnTo>
                  <a:lnTo>
                    <a:pt x="2395529" y="181590"/>
                  </a:lnTo>
                  <a:lnTo>
                    <a:pt x="2395529" y="21261"/>
                  </a:lnTo>
                  <a:lnTo>
                    <a:pt x="2396924" y="21261"/>
                  </a:lnTo>
                  <a:lnTo>
                    <a:pt x="2396924" y="180196"/>
                  </a:lnTo>
                  <a:lnTo>
                    <a:pt x="2567709" y="180196"/>
                  </a:lnTo>
                  <a:lnTo>
                    <a:pt x="2567709" y="237357"/>
                  </a:lnTo>
                  <a:lnTo>
                    <a:pt x="2595593" y="237357"/>
                  </a:lnTo>
                  <a:lnTo>
                    <a:pt x="2595593" y="1207699"/>
                  </a:lnTo>
                  <a:lnTo>
                    <a:pt x="3199964" y="1207699"/>
                  </a:lnTo>
                  <a:lnTo>
                    <a:pt x="3199964" y="1259283"/>
                  </a:lnTo>
                  <a:lnTo>
                    <a:pt x="3269673" y="1259283"/>
                  </a:lnTo>
                  <a:lnTo>
                    <a:pt x="3269673" y="1604339"/>
                  </a:lnTo>
                  <a:lnTo>
                    <a:pt x="3294071" y="1604339"/>
                  </a:lnTo>
                  <a:lnTo>
                    <a:pt x="3294071" y="1036913"/>
                  </a:lnTo>
                  <a:lnTo>
                    <a:pt x="3347746" y="974175"/>
                  </a:lnTo>
                  <a:lnTo>
                    <a:pt x="3688621" y="974175"/>
                  </a:lnTo>
                  <a:cubicBezTo>
                    <a:pt x="3690014" y="974175"/>
                    <a:pt x="3692803" y="974175"/>
                    <a:pt x="3694894" y="972781"/>
                  </a:cubicBezTo>
                  <a:cubicBezTo>
                    <a:pt x="3721383" y="956748"/>
                    <a:pt x="3751358" y="948383"/>
                    <a:pt x="3782727" y="948383"/>
                  </a:cubicBezTo>
                  <a:cubicBezTo>
                    <a:pt x="3814096" y="948383"/>
                    <a:pt x="3844070" y="956748"/>
                    <a:pt x="3870559" y="972781"/>
                  </a:cubicBezTo>
                  <a:cubicBezTo>
                    <a:pt x="3871954" y="973478"/>
                    <a:pt x="3873348" y="974175"/>
                    <a:pt x="3874742" y="974175"/>
                  </a:cubicBezTo>
                  <a:lnTo>
                    <a:pt x="4396858" y="974175"/>
                  </a:lnTo>
                  <a:lnTo>
                    <a:pt x="4484690" y="1039701"/>
                  </a:lnTo>
                  <a:lnTo>
                    <a:pt x="4484690" y="1602945"/>
                  </a:lnTo>
                  <a:lnTo>
                    <a:pt x="4531395" y="1602945"/>
                  </a:lnTo>
                  <a:lnTo>
                    <a:pt x="4531395" y="1595974"/>
                  </a:lnTo>
                  <a:lnTo>
                    <a:pt x="4553702" y="1595974"/>
                  </a:lnTo>
                  <a:lnTo>
                    <a:pt x="4553702" y="1444010"/>
                  </a:lnTo>
                  <a:cubicBezTo>
                    <a:pt x="4553702" y="1441919"/>
                    <a:pt x="4553005" y="1440525"/>
                    <a:pt x="4551611" y="1439130"/>
                  </a:cubicBezTo>
                  <a:cubicBezTo>
                    <a:pt x="4553005" y="1437736"/>
                    <a:pt x="4553702" y="1435645"/>
                    <a:pt x="4553702" y="1434251"/>
                  </a:cubicBezTo>
                  <a:lnTo>
                    <a:pt x="4553702" y="1177724"/>
                  </a:lnTo>
                  <a:lnTo>
                    <a:pt x="4845083" y="1017394"/>
                  </a:lnTo>
                  <a:lnTo>
                    <a:pt x="5140647" y="1017394"/>
                  </a:lnTo>
                  <a:lnTo>
                    <a:pt x="5342801" y="1156114"/>
                  </a:lnTo>
                  <a:lnTo>
                    <a:pt x="5342801" y="1093377"/>
                  </a:lnTo>
                  <a:lnTo>
                    <a:pt x="5283549" y="1093377"/>
                  </a:lnTo>
                  <a:lnTo>
                    <a:pt x="5283549" y="1051552"/>
                  </a:lnTo>
                  <a:lnTo>
                    <a:pt x="5342801" y="1051552"/>
                  </a:lnTo>
                  <a:lnTo>
                    <a:pt x="5342801" y="932350"/>
                  </a:lnTo>
                  <a:lnTo>
                    <a:pt x="5283549" y="932350"/>
                  </a:lnTo>
                  <a:lnTo>
                    <a:pt x="5283549" y="890525"/>
                  </a:lnTo>
                  <a:lnTo>
                    <a:pt x="5342801" y="890525"/>
                  </a:lnTo>
                  <a:lnTo>
                    <a:pt x="5342801" y="773415"/>
                  </a:lnTo>
                  <a:lnTo>
                    <a:pt x="5283549" y="773415"/>
                  </a:lnTo>
                  <a:lnTo>
                    <a:pt x="5283549" y="731590"/>
                  </a:lnTo>
                  <a:lnTo>
                    <a:pt x="5342801" y="731590"/>
                  </a:lnTo>
                  <a:lnTo>
                    <a:pt x="5342801" y="553136"/>
                  </a:lnTo>
                  <a:lnTo>
                    <a:pt x="5412509" y="553136"/>
                  </a:lnTo>
                  <a:lnTo>
                    <a:pt x="5412509" y="507129"/>
                  </a:lnTo>
                  <a:lnTo>
                    <a:pt x="5466185" y="507129"/>
                  </a:lnTo>
                  <a:lnTo>
                    <a:pt x="5466185" y="553136"/>
                  </a:lnTo>
                  <a:lnTo>
                    <a:pt x="5588175" y="553136"/>
                  </a:lnTo>
                  <a:lnTo>
                    <a:pt x="5588175" y="476457"/>
                  </a:lnTo>
                  <a:lnTo>
                    <a:pt x="5614664" y="476457"/>
                  </a:lnTo>
                  <a:lnTo>
                    <a:pt x="5614664" y="553136"/>
                  </a:lnTo>
                  <a:lnTo>
                    <a:pt x="5639062" y="553136"/>
                  </a:lnTo>
                  <a:lnTo>
                    <a:pt x="5639062" y="514797"/>
                  </a:lnTo>
                  <a:lnTo>
                    <a:pt x="5665551" y="514797"/>
                  </a:lnTo>
                  <a:lnTo>
                    <a:pt x="5665551" y="553136"/>
                  </a:lnTo>
                  <a:lnTo>
                    <a:pt x="5844702" y="553136"/>
                  </a:lnTo>
                  <a:lnTo>
                    <a:pt x="5844702" y="1064099"/>
                  </a:lnTo>
                  <a:lnTo>
                    <a:pt x="5902559" y="1064099"/>
                  </a:lnTo>
                  <a:lnTo>
                    <a:pt x="5952052" y="1007635"/>
                  </a:lnTo>
                  <a:lnTo>
                    <a:pt x="6011304" y="1007635"/>
                  </a:lnTo>
                  <a:lnTo>
                    <a:pt x="6057312" y="1064099"/>
                  </a:lnTo>
                  <a:lnTo>
                    <a:pt x="6243434" y="1064099"/>
                  </a:lnTo>
                  <a:cubicBezTo>
                    <a:pt x="6241342" y="1064796"/>
                    <a:pt x="6240645" y="1066888"/>
                    <a:pt x="6240645" y="1068979"/>
                  </a:cubicBezTo>
                  <a:lnTo>
                    <a:pt x="6240645" y="1070373"/>
                  </a:lnTo>
                  <a:lnTo>
                    <a:pt x="6295715" y="1195848"/>
                  </a:lnTo>
                  <a:lnTo>
                    <a:pt x="6296412" y="1195848"/>
                  </a:lnTo>
                  <a:lnTo>
                    <a:pt x="6296412" y="1220943"/>
                  </a:lnTo>
                  <a:lnTo>
                    <a:pt x="6524358" y="1220943"/>
                  </a:lnTo>
                  <a:cubicBezTo>
                    <a:pt x="6521570" y="1222337"/>
                    <a:pt x="6520176" y="1225126"/>
                    <a:pt x="6520176" y="1227914"/>
                  </a:cubicBezTo>
                  <a:cubicBezTo>
                    <a:pt x="6520176" y="1228611"/>
                    <a:pt x="6520176" y="1230005"/>
                    <a:pt x="6520873" y="1230702"/>
                  </a:cubicBezTo>
                  <a:lnTo>
                    <a:pt x="6573154" y="1322717"/>
                  </a:lnTo>
                  <a:lnTo>
                    <a:pt x="6575246" y="1326900"/>
                  </a:lnTo>
                  <a:lnTo>
                    <a:pt x="6575942" y="1327597"/>
                  </a:lnTo>
                  <a:cubicBezTo>
                    <a:pt x="6578034" y="1330385"/>
                    <a:pt x="6581519" y="1331780"/>
                    <a:pt x="6585005" y="1331082"/>
                  </a:cubicBezTo>
                  <a:lnTo>
                    <a:pt x="6588490" y="1336659"/>
                  </a:lnTo>
                  <a:lnTo>
                    <a:pt x="6588490" y="1330385"/>
                  </a:lnTo>
                  <a:cubicBezTo>
                    <a:pt x="6589187" y="1330385"/>
                    <a:pt x="6590581" y="1329688"/>
                    <a:pt x="6591278" y="1328991"/>
                  </a:cubicBezTo>
                  <a:lnTo>
                    <a:pt x="6594764" y="1328991"/>
                  </a:lnTo>
                  <a:lnTo>
                    <a:pt x="6594764" y="700221"/>
                  </a:lnTo>
                  <a:lnTo>
                    <a:pt x="6787856" y="530830"/>
                  </a:lnTo>
                  <a:lnTo>
                    <a:pt x="6944700" y="530830"/>
                  </a:lnTo>
                  <a:lnTo>
                    <a:pt x="7136398" y="695342"/>
                  </a:lnTo>
                  <a:lnTo>
                    <a:pt x="7139884" y="698827"/>
                  </a:lnTo>
                  <a:lnTo>
                    <a:pt x="7139884" y="923985"/>
                  </a:lnTo>
                  <a:lnTo>
                    <a:pt x="7230505" y="837547"/>
                  </a:lnTo>
                  <a:lnTo>
                    <a:pt x="7261176" y="740652"/>
                  </a:lnTo>
                  <a:lnTo>
                    <a:pt x="7861366" y="473669"/>
                  </a:lnTo>
                  <a:lnTo>
                    <a:pt x="8041911" y="935836"/>
                  </a:lnTo>
                  <a:lnTo>
                    <a:pt x="8084432" y="920500"/>
                  </a:lnTo>
                  <a:lnTo>
                    <a:pt x="8247550" y="1136596"/>
                  </a:lnTo>
                  <a:lnTo>
                    <a:pt x="8453887" y="1136596"/>
                  </a:lnTo>
                  <a:lnTo>
                    <a:pt x="8432277" y="1066888"/>
                  </a:lnTo>
                  <a:cubicBezTo>
                    <a:pt x="8431580" y="1064796"/>
                    <a:pt x="8430883" y="1062008"/>
                    <a:pt x="8430883" y="1059220"/>
                  </a:cubicBezTo>
                  <a:cubicBezTo>
                    <a:pt x="8430883" y="1053643"/>
                    <a:pt x="8432277" y="1048763"/>
                    <a:pt x="8435763" y="1044581"/>
                  </a:cubicBezTo>
                  <a:cubicBezTo>
                    <a:pt x="8440642" y="1038307"/>
                    <a:pt x="8447613" y="1034125"/>
                    <a:pt x="8455978" y="1034125"/>
                  </a:cubicBezTo>
                  <a:lnTo>
                    <a:pt x="8465040" y="1034125"/>
                  </a:lnTo>
                  <a:lnTo>
                    <a:pt x="8465737" y="1034125"/>
                  </a:lnTo>
                  <a:cubicBezTo>
                    <a:pt x="8469920" y="1033427"/>
                    <a:pt x="8472708" y="1029942"/>
                    <a:pt x="8472708" y="1025759"/>
                  </a:cubicBezTo>
                  <a:cubicBezTo>
                    <a:pt x="8472708" y="1022274"/>
                    <a:pt x="8470617" y="1018789"/>
                    <a:pt x="8467132" y="1018092"/>
                  </a:cubicBezTo>
                  <a:lnTo>
                    <a:pt x="8442734" y="1018092"/>
                  </a:lnTo>
                  <a:cubicBezTo>
                    <a:pt x="8392543" y="1018092"/>
                    <a:pt x="8351416" y="976964"/>
                    <a:pt x="8351416" y="926774"/>
                  </a:cubicBezTo>
                  <a:lnTo>
                    <a:pt x="8351416" y="881463"/>
                  </a:lnTo>
                  <a:cubicBezTo>
                    <a:pt x="8351416" y="831273"/>
                    <a:pt x="8392543" y="790145"/>
                    <a:pt x="8442734" y="790145"/>
                  </a:cubicBezTo>
                  <a:lnTo>
                    <a:pt x="9730944" y="790145"/>
                  </a:lnTo>
                  <a:cubicBezTo>
                    <a:pt x="9781135" y="790145"/>
                    <a:pt x="9822263" y="831273"/>
                    <a:pt x="9822263" y="881463"/>
                  </a:cubicBezTo>
                  <a:lnTo>
                    <a:pt x="9822263" y="926774"/>
                  </a:lnTo>
                  <a:cubicBezTo>
                    <a:pt x="9822263" y="976964"/>
                    <a:pt x="9781135" y="1018092"/>
                    <a:pt x="9730944" y="1018092"/>
                  </a:cubicBezTo>
                  <a:lnTo>
                    <a:pt x="9723277" y="1018092"/>
                  </a:lnTo>
                  <a:lnTo>
                    <a:pt x="9721883" y="1018092"/>
                  </a:lnTo>
                  <a:cubicBezTo>
                    <a:pt x="9718397" y="1019486"/>
                    <a:pt x="9716306" y="1022274"/>
                    <a:pt x="9716306" y="1026457"/>
                  </a:cubicBezTo>
                  <a:cubicBezTo>
                    <a:pt x="9716306" y="1029942"/>
                    <a:pt x="9718397" y="1032730"/>
                    <a:pt x="9721883" y="1034125"/>
                  </a:cubicBezTo>
                  <a:lnTo>
                    <a:pt x="9723277" y="1034822"/>
                  </a:lnTo>
                  <a:cubicBezTo>
                    <a:pt x="9723974" y="1034822"/>
                    <a:pt x="9723974" y="1034822"/>
                    <a:pt x="9724671" y="1034822"/>
                  </a:cubicBezTo>
                  <a:cubicBezTo>
                    <a:pt x="9731642" y="1035519"/>
                    <a:pt x="9737218" y="1039004"/>
                    <a:pt x="9741401" y="1044581"/>
                  </a:cubicBezTo>
                  <a:cubicBezTo>
                    <a:pt x="9746281" y="1050855"/>
                    <a:pt x="9747675" y="1059220"/>
                    <a:pt x="9744886" y="1066888"/>
                  </a:cubicBezTo>
                  <a:lnTo>
                    <a:pt x="9680058" y="1280195"/>
                  </a:lnTo>
                  <a:lnTo>
                    <a:pt x="9675178" y="1294834"/>
                  </a:lnTo>
                  <a:lnTo>
                    <a:pt x="9681452" y="1295531"/>
                  </a:lnTo>
                  <a:cubicBezTo>
                    <a:pt x="9714215" y="1299017"/>
                    <a:pt x="9743492" y="1319929"/>
                    <a:pt x="9757434" y="1349904"/>
                  </a:cubicBezTo>
                  <a:lnTo>
                    <a:pt x="9760222" y="1355480"/>
                  </a:lnTo>
                  <a:cubicBezTo>
                    <a:pt x="9765102" y="1366634"/>
                    <a:pt x="9767193" y="1379181"/>
                    <a:pt x="9767193" y="1391032"/>
                  </a:cubicBezTo>
                  <a:lnTo>
                    <a:pt x="9767193" y="1639891"/>
                  </a:lnTo>
                  <a:lnTo>
                    <a:pt x="9848752" y="1639891"/>
                  </a:lnTo>
                  <a:lnTo>
                    <a:pt x="9848752" y="1429371"/>
                  </a:lnTo>
                  <a:lnTo>
                    <a:pt x="10003505" y="1429371"/>
                  </a:lnTo>
                  <a:lnTo>
                    <a:pt x="10003505" y="1312958"/>
                  </a:lnTo>
                  <a:lnTo>
                    <a:pt x="9983289" y="1312958"/>
                  </a:lnTo>
                  <a:lnTo>
                    <a:pt x="9983289" y="1241159"/>
                  </a:lnTo>
                  <a:lnTo>
                    <a:pt x="10395266" y="1241159"/>
                  </a:lnTo>
                  <a:cubicBezTo>
                    <a:pt x="10398054" y="1241159"/>
                    <a:pt x="10400843" y="1239764"/>
                    <a:pt x="10402237" y="1236976"/>
                  </a:cubicBezTo>
                  <a:lnTo>
                    <a:pt x="10402934" y="1236279"/>
                  </a:lnTo>
                  <a:lnTo>
                    <a:pt x="10410601" y="1225126"/>
                  </a:lnTo>
                  <a:cubicBezTo>
                    <a:pt x="10411299" y="1224429"/>
                    <a:pt x="10411299" y="1224429"/>
                    <a:pt x="10411996" y="1223034"/>
                  </a:cubicBezTo>
                  <a:lnTo>
                    <a:pt x="10429423" y="1203516"/>
                  </a:lnTo>
                  <a:lnTo>
                    <a:pt x="10430120" y="1202819"/>
                  </a:lnTo>
                  <a:lnTo>
                    <a:pt x="10432212" y="1200728"/>
                  </a:lnTo>
                  <a:cubicBezTo>
                    <a:pt x="10432909" y="1200031"/>
                    <a:pt x="10433605" y="1199334"/>
                    <a:pt x="10433605" y="1199334"/>
                  </a:cubicBezTo>
                  <a:lnTo>
                    <a:pt x="10437788" y="1195848"/>
                  </a:lnTo>
                  <a:cubicBezTo>
                    <a:pt x="10438485" y="1195151"/>
                    <a:pt x="10439183" y="1194454"/>
                    <a:pt x="10439879" y="1193757"/>
                  </a:cubicBezTo>
                  <a:lnTo>
                    <a:pt x="10450336" y="1185392"/>
                  </a:lnTo>
                  <a:cubicBezTo>
                    <a:pt x="10451033" y="1184695"/>
                    <a:pt x="10451730" y="1183998"/>
                    <a:pt x="10452426" y="1183998"/>
                  </a:cubicBezTo>
                  <a:lnTo>
                    <a:pt x="10453124" y="1183301"/>
                  </a:lnTo>
                  <a:cubicBezTo>
                    <a:pt x="10455912" y="1181209"/>
                    <a:pt x="10458003" y="1179815"/>
                    <a:pt x="10461489" y="1177027"/>
                  </a:cubicBezTo>
                  <a:lnTo>
                    <a:pt x="10471945" y="1170056"/>
                  </a:lnTo>
                  <a:cubicBezTo>
                    <a:pt x="10472642" y="1169359"/>
                    <a:pt x="10474037" y="1168662"/>
                    <a:pt x="10474734" y="1167965"/>
                  </a:cubicBezTo>
                  <a:lnTo>
                    <a:pt x="10501222" y="1152629"/>
                  </a:lnTo>
                  <a:cubicBezTo>
                    <a:pt x="10501920" y="1152629"/>
                    <a:pt x="10502617" y="1151932"/>
                    <a:pt x="10503314" y="1151932"/>
                  </a:cubicBezTo>
                  <a:lnTo>
                    <a:pt x="10506799" y="1150538"/>
                  </a:lnTo>
                  <a:cubicBezTo>
                    <a:pt x="10507496" y="1150538"/>
                    <a:pt x="10507496" y="1149841"/>
                    <a:pt x="10508193" y="1149841"/>
                  </a:cubicBezTo>
                  <a:lnTo>
                    <a:pt x="10520741" y="1143567"/>
                  </a:lnTo>
                  <a:cubicBezTo>
                    <a:pt x="10522135" y="1142870"/>
                    <a:pt x="10522833" y="1142173"/>
                    <a:pt x="10524226" y="1142173"/>
                  </a:cubicBezTo>
                  <a:lnTo>
                    <a:pt x="10531894" y="1138687"/>
                  </a:lnTo>
                  <a:lnTo>
                    <a:pt x="10531894" y="1138687"/>
                  </a:lnTo>
                  <a:cubicBezTo>
                    <a:pt x="10537471" y="1136596"/>
                    <a:pt x="10542350" y="1134505"/>
                    <a:pt x="10548624" y="1131716"/>
                  </a:cubicBezTo>
                  <a:lnTo>
                    <a:pt x="10565355" y="1125443"/>
                  </a:lnTo>
                  <a:cubicBezTo>
                    <a:pt x="10566051" y="1125443"/>
                    <a:pt x="10566748" y="1124746"/>
                    <a:pt x="10567445" y="1124746"/>
                  </a:cubicBezTo>
                  <a:lnTo>
                    <a:pt x="10588358" y="1118472"/>
                  </a:lnTo>
                  <a:cubicBezTo>
                    <a:pt x="10589752" y="1117775"/>
                    <a:pt x="10591146" y="1117775"/>
                    <a:pt x="10591843" y="1117078"/>
                  </a:cubicBezTo>
                  <a:lnTo>
                    <a:pt x="10596723" y="1115683"/>
                  </a:lnTo>
                  <a:cubicBezTo>
                    <a:pt x="10597420" y="1115683"/>
                    <a:pt x="10598117" y="1114986"/>
                    <a:pt x="10598814" y="1114986"/>
                  </a:cubicBezTo>
                  <a:cubicBezTo>
                    <a:pt x="10600209" y="1114986"/>
                    <a:pt x="10600906" y="1114289"/>
                    <a:pt x="10602299" y="1114289"/>
                  </a:cubicBezTo>
                  <a:cubicBezTo>
                    <a:pt x="10603694" y="1114289"/>
                    <a:pt x="10605088" y="1113592"/>
                    <a:pt x="10606483" y="1113592"/>
                  </a:cubicBezTo>
                  <a:lnTo>
                    <a:pt x="10616939" y="1110804"/>
                  </a:lnTo>
                  <a:cubicBezTo>
                    <a:pt x="10618333" y="1110804"/>
                    <a:pt x="10619727" y="1110107"/>
                    <a:pt x="10621121" y="1110107"/>
                  </a:cubicBezTo>
                  <a:lnTo>
                    <a:pt x="10646216" y="1104530"/>
                  </a:lnTo>
                  <a:cubicBezTo>
                    <a:pt x="10649005" y="1103833"/>
                    <a:pt x="10651095" y="1103833"/>
                    <a:pt x="10653884" y="1103136"/>
                  </a:cubicBezTo>
                  <a:lnTo>
                    <a:pt x="10669220" y="1100348"/>
                  </a:lnTo>
                  <a:cubicBezTo>
                    <a:pt x="10670614" y="1100348"/>
                    <a:pt x="10671311" y="1099650"/>
                    <a:pt x="10672706" y="1099650"/>
                  </a:cubicBezTo>
                  <a:lnTo>
                    <a:pt x="10685950" y="1097559"/>
                  </a:lnTo>
                  <a:cubicBezTo>
                    <a:pt x="10686647" y="1097559"/>
                    <a:pt x="10687344" y="1097559"/>
                    <a:pt x="10688738" y="1097559"/>
                  </a:cubicBezTo>
                  <a:cubicBezTo>
                    <a:pt x="10690133" y="1097559"/>
                    <a:pt x="10690830" y="1097559"/>
                    <a:pt x="10692224" y="1096862"/>
                  </a:cubicBezTo>
                  <a:lnTo>
                    <a:pt x="10699891" y="1096165"/>
                  </a:lnTo>
                  <a:cubicBezTo>
                    <a:pt x="10701286" y="1096165"/>
                    <a:pt x="10702680" y="1096165"/>
                    <a:pt x="10704074" y="1095468"/>
                  </a:cubicBezTo>
                  <a:lnTo>
                    <a:pt x="10740322" y="1092680"/>
                  </a:lnTo>
                  <a:cubicBezTo>
                    <a:pt x="10741716" y="1092680"/>
                    <a:pt x="10743111" y="1092680"/>
                    <a:pt x="10745202" y="1092680"/>
                  </a:cubicBezTo>
                  <a:lnTo>
                    <a:pt x="10765417" y="1091983"/>
                  </a:lnTo>
                  <a:cubicBezTo>
                    <a:pt x="10770994" y="1091983"/>
                    <a:pt x="10776571" y="1091983"/>
                    <a:pt x="10782148" y="1091983"/>
                  </a:cubicBezTo>
                  <a:lnTo>
                    <a:pt x="10802363" y="1092680"/>
                  </a:lnTo>
                  <a:cubicBezTo>
                    <a:pt x="10803757" y="1092680"/>
                    <a:pt x="10805152" y="1092680"/>
                    <a:pt x="10807242" y="1092680"/>
                  </a:cubicBezTo>
                  <a:lnTo>
                    <a:pt x="10843491" y="1095468"/>
                  </a:lnTo>
                  <a:cubicBezTo>
                    <a:pt x="10844885" y="1095468"/>
                    <a:pt x="10846279" y="1095468"/>
                    <a:pt x="10847674" y="1096165"/>
                  </a:cubicBezTo>
                  <a:lnTo>
                    <a:pt x="10887407" y="1101742"/>
                  </a:lnTo>
                  <a:cubicBezTo>
                    <a:pt x="10888104" y="1101742"/>
                    <a:pt x="10888802" y="1101742"/>
                    <a:pt x="10890196" y="1102439"/>
                  </a:cubicBezTo>
                  <a:cubicBezTo>
                    <a:pt x="10891589" y="1102439"/>
                    <a:pt x="10892984" y="1103136"/>
                    <a:pt x="10894378" y="1103136"/>
                  </a:cubicBezTo>
                  <a:cubicBezTo>
                    <a:pt x="10897166" y="1103833"/>
                    <a:pt x="10899258" y="1103833"/>
                    <a:pt x="10902046" y="1104530"/>
                  </a:cubicBezTo>
                  <a:lnTo>
                    <a:pt x="10945265" y="1114289"/>
                  </a:lnTo>
                  <a:cubicBezTo>
                    <a:pt x="10946659" y="1114289"/>
                    <a:pt x="10947356" y="1114986"/>
                    <a:pt x="10948751" y="1114986"/>
                  </a:cubicBezTo>
                  <a:lnTo>
                    <a:pt x="10955722" y="1117078"/>
                  </a:lnTo>
                  <a:cubicBezTo>
                    <a:pt x="10957115" y="1117078"/>
                    <a:pt x="10958510" y="1117775"/>
                    <a:pt x="10959904" y="1118472"/>
                  </a:cubicBezTo>
                  <a:lnTo>
                    <a:pt x="10973846" y="1122654"/>
                  </a:lnTo>
                  <a:cubicBezTo>
                    <a:pt x="10974543" y="1122654"/>
                    <a:pt x="10975937" y="1123351"/>
                    <a:pt x="10976634" y="1123351"/>
                  </a:cubicBezTo>
                  <a:lnTo>
                    <a:pt x="10980816" y="1124746"/>
                  </a:lnTo>
                  <a:lnTo>
                    <a:pt x="10982210" y="1125443"/>
                  </a:lnTo>
                  <a:lnTo>
                    <a:pt x="10998940" y="1131716"/>
                  </a:lnTo>
                  <a:lnTo>
                    <a:pt x="11001729" y="1133111"/>
                  </a:lnTo>
                  <a:cubicBezTo>
                    <a:pt x="11006608" y="1135202"/>
                    <a:pt x="11012185" y="1137293"/>
                    <a:pt x="11017064" y="1139384"/>
                  </a:cubicBezTo>
                  <a:lnTo>
                    <a:pt x="11023338" y="1142173"/>
                  </a:lnTo>
                  <a:cubicBezTo>
                    <a:pt x="11024035" y="1142173"/>
                    <a:pt x="11024035" y="1142870"/>
                    <a:pt x="11024733" y="1142870"/>
                  </a:cubicBezTo>
                  <a:cubicBezTo>
                    <a:pt x="11026127" y="1143567"/>
                    <a:pt x="11026824" y="1144264"/>
                    <a:pt x="11028219" y="1144264"/>
                  </a:cubicBezTo>
                  <a:lnTo>
                    <a:pt x="11040766" y="1149841"/>
                  </a:lnTo>
                  <a:lnTo>
                    <a:pt x="11041462" y="1150538"/>
                  </a:lnTo>
                  <a:lnTo>
                    <a:pt x="11067952" y="1165176"/>
                  </a:lnTo>
                  <a:lnTo>
                    <a:pt x="11068649" y="1165873"/>
                  </a:lnTo>
                  <a:lnTo>
                    <a:pt x="11086773" y="1177724"/>
                  </a:lnTo>
                  <a:cubicBezTo>
                    <a:pt x="11089561" y="1179815"/>
                    <a:pt x="11091653" y="1181209"/>
                    <a:pt x="11094442" y="1183301"/>
                  </a:cubicBezTo>
                  <a:lnTo>
                    <a:pt x="11101412" y="1188877"/>
                  </a:lnTo>
                  <a:cubicBezTo>
                    <a:pt x="11102109" y="1189574"/>
                    <a:pt x="11102109" y="1189574"/>
                    <a:pt x="11103503" y="1190271"/>
                  </a:cubicBezTo>
                  <a:lnTo>
                    <a:pt x="11105595" y="1192363"/>
                  </a:lnTo>
                  <a:cubicBezTo>
                    <a:pt x="11106292" y="1193060"/>
                    <a:pt x="11106989" y="1193060"/>
                    <a:pt x="11107685" y="1193757"/>
                  </a:cubicBezTo>
                  <a:cubicBezTo>
                    <a:pt x="11108383" y="1194454"/>
                    <a:pt x="11109080" y="1195151"/>
                    <a:pt x="11109777" y="1195848"/>
                  </a:cubicBezTo>
                  <a:lnTo>
                    <a:pt x="11118142" y="1203516"/>
                  </a:lnTo>
                  <a:lnTo>
                    <a:pt x="11118839" y="1204213"/>
                  </a:lnTo>
                  <a:lnTo>
                    <a:pt x="11123022" y="1209093"/>
                  </a:lnTo>
                  <a:cubicBezTo>
                    <a:pt x="11123719" y="1209790"/>
                    <a:pt x="11124416" y="1210487"/>
                    <a:pt x="11124416" y="1211184"/>
                  </a:cubicBezTo>
                  <a:lnTo>
                    <a:pt x="11129296" y="1216761"/>
                  </a:lnTo>
                  <a:cubicBezTo>
                    <a:pt x="11129993" y="1217458"/>
                    <a:pt x="11130690" y="1218155"/>
                    <a:pt x="11130690" y="1218852"/>
                  </a:cubicBezTo>
                  <a:lnTo>
                    <a:pt x="11134175" y="1223034"/>
                  </a:lnTo>
                  <a:cubicBezTo>
                    <a:pt x="11134872" y="1223731"/>
                    <a:pt x="11134872" y="1224429"/>
                    <a:pt x="11135569" y="1225126"/>
                  </a:cubicBezTo>
                  <a:cubicBezTo>
                    <a:pt x="11136267" y="1225823"/>
                    <a:pt x="11136267" y="1225823"/>
                    <a:pt x="11136963" y="1226520"/>
                  </a:cubicBezTo>
                  <a:lnTo>
                    <a:pt x="11138357" y="1227914"/>
                  </a:lnTo>
                  <a:lnTo>
                    <a:pt x="11139054" y="1228611"/>
                  </a:lnTo>
                  <a:lnTo>
                    <a:pt x="11140449" y="1230005"/>
                  </a:lnTo>
                  <a:lnTo>
                    <a:pt x="11141146" y="1230702"/>
                  </a:lnTo>
                  <a:lnTo>
                    <a:pt x="11142540" y="1232794"/>
                  </a:lnTo>
                  <a:lnTo>
                    <a:pt x="11143237" y="1233491"/>
                  </a:lnTo>
                  <a:lnTo>
                    <a:pt x="11146025" y="1236976"/>
                  </a:lnTo>
                  <a:cubicBezTo>
                    <a:pt x="11147420" y="1239764"/>
                    <a:pt x="11150208" y="1241159"/>
                    <a:pt x="11152996" y="1241159"/>
                  </a:cubicBezTo>
                  <a:lnTo>
                    <a:pt x="11226887" y="1241159"/>
                  </a:lnTo>
                  <a:lnTo>
                    <a:pt x="11226887" y="1146355"/>
                  </a:lnTo>
                  <a:lnTo>
                    <a:pt x="11210157" y="1146355"/>
                  </a:lnTo>
                  <a:lnTo>
                    <a:pt x="11202490" y="1087800"/>
                  </a:lnTo>
                  <a:lnTo>
                    <a:pt x="11219219" y="1087800"/>
                  </a:lnTo>
                  <a:lnTo>
                    <a:pt x="11210854" y="903770"/>
                  </a:lnTo>
                  <a:lnTo>
                    <a:pt x="11205277" y="903770"/>
                  </a:lnTo>
                  <a:lnTo>
                    <a:pt x="11205277" y="889828"/>
                  </a:lnTo>
                  <a:lnTo>
                    <a:pt x="11195519" y="889828"/>
                  </a:lnTo>
                  <a:lnTo>
                    <a:pt x="11195519" y="880069"/>
                  </a:lnTo>
                  <a:lnTo>
                    <a:pt x="11224796" y="880069"/>
                  </a:lnTo>
                  <a:lnTo>
                    <a:pt x="11224796" y="847306"/>
                  </a:lnTo>
                  <a:lnTo>
                    <a:pt x="11423465" y="847306"/>
                  </a:lnTo>
                  <a:lnTo>
                    <a:pt x="11423465" y="880069"/>
                  </a:lnTo>
                  <a:lnTo>
                    <a:pt x="11454834" y="880069"/>
                  </a:lnTo>
                  <a:lnTo>
                    <a:pt x="11454834" y="889828"/>
                  </a:lnTo>
                  <a:lnTo>
                    <a:pt x="11445074" y="889828"/>
                  </a:lnTo>
                  <a:lnTo>
                    <a:pt x="11445074" y="903770"/>
                  </a:lnTo>
                  <a:lnTo>
                    <a:pt x="11436013" y="903770"/>
                  </a:lnTo>
                  <a:lnTo>
                    <a:pt x="11428344" y="1068282"/>
                  </a:lnTo>
                  <a:lnTo>
                    <a:pt x="11427647" y="1087800"/>
                  </a:lnTo>
                  <a:lnTo>
                    <a:pt x="11444377" y="1087800"/>
                  </a:lnTo>
                  <a:lnTo>
                    <a:pt x="11435315" y="1146355"/>
                  </a:lnTo>
                  <a:lnTo>
                    <a:pt x="11424162" y="1146355"/>
                  </a:lnTo>
                  <a:lnTo>
                    <a:pt x="11424162" y="1241159"/>
                  </a:lnTo>
                  <a:lnTo>
                    <a:pt x="11564275" y="1241159"/>
                  </a:lnTo>
                  <a:lnTo>
                    <a:pt x="11564275" y="1312958"/>
                  </a:lnTo>
                  <a:lnTo>
                    <a:pt x="11544758" y="1312958"/>
                  </a:lnTo>
                  <a:lnTo>
                    <a:pt x="11544758" y="1429371"/>
                  </a:lnTo>
                  <a:lnTo>
                    <a:pt x="11698813" y="1429371"/>
                  </a:lnTo>
                  <a:lnTo>
                    <a:pt x="11698813" y="1504656"/>
                  </a:lnTo>
                  <a:lnTo>
                    <a:pt x="11717634" y="1504656"/>
                  </a:lnTo>
                  <a:lnTo>
                    <a:pt x="11728090" y="1499777"/>
                  </a:lnTo>
                  <a:lnTo>
                    <a:pt x="11767825" y="1499777"/>
                  </a:lnTo>
                  <a:lnTo>
                    <a:pt x="11785949" y="1503959"/>
                  </a:lnTo>
                  <a:lnTo>
                    <a:pt x="11804769" y="1503959"/>
                  </a:lnTo>
                  <a:lnTo>
                    <a:pt x="11804769" y="1509536"/>
                  </a:lnTo>
                  <a:lnTo>
                    <a:pt x="11832653" y="1509536"/>
                  </a:lnTo>
                  <a:lnTo>
                    <a:pt x="11832653" y="1503959"/>
                  </a:lnTo>
                  <a:lnTo>
                    <a:pt x="11850778" y="1503959"/>
                  </a:lnTo>
                  <a:lnTo>
                    <a:pt x="11861234" y="1499080"/>
                  </a:lnTo>
                  <a:lnTo>
                    <a:pt x="11900967" y="1499080"/>
                  </a:lnTo>
                  <a:lnTo>
                    <a:pt x="11919091" y="1503262"/>
                  </a:lnTo>
                  <a:lnTo>
                    <a:pt x="11955340" y="1503262"/>
                  </a:lnTo>
                  <a:lnTo>
                    <a:pt x="11965797" y="1498383"/>
                  </a:lnTo>
                  <a:lnTo>
                    <a:pt x="12005530" y="1498383"/>
                  </a:lnTo>
                  <a:lnTo>
                    <a:pt x="12023654" y="1502565"/>
                  </a:lnTo>
                  <a:lnTo>
                    <a:pt x="12035505" y="1502565"/>
                  </a:lnTo>
                  <a:cubicBezTo>
                    <a:pt x="12050840" y="1502565"/>
                    <a:pt x="12070359" y="1506051"/>
                    <a:pt x="12090574" y="1513021"/>
                  </a:cubicBezTo>
                  <a:lnTo>
                    <a:pt x="12090574" y="1513021"/>
                  </a:lnTo>
                  <a:cubicBezTo>
                    <a:pt x="12093362" y="1514416"/>
                    <a:pt x="12096848" y="1515810"/>
                    <a:pt x="12098939" y="1515810"/>
                  </a:cubicBezTo>
                  <a:lnTo>
                    <a:pt x="12098939" y="1515810"/>
                  </a:lnTo>
                  <a:cubicBezTo>
                    <a:pt x="12120549" y="1524175"/>
                    <a:pt x="12147735" y="1539511"/>
                    <a:pt x="12166556" y="1554847"/>
                  </a:cubicBezTo>
                  <a:lnTo>
                    <a:pt x="12167951" y="1556241"/>
                  </a:lnTo>
                  <a:lnTo>
                    <a:pt x="12168648" y="1556241"/>
                  </a:lnTo>
                  <a:cubicBezTo>
                    <a:pt x="12186772" y="1570182"/>
                    <a:pt x="12185378" y="1586215"/>
                    <a:pt x="12185378" y="1586912"/>
                  </a:cubicBezTo>
                  <a:lnTo>
                    <a:pt x="12185378" y="1587609"/>
                  </a:lnTo>
                  <a:cubicBezTo>
                    <a:pt x="12185378" y="1589701"/>
                    <a:pt x="12183983" y="1591792"/>
                    <a:pt x="12181195" y="1593186"/>
                  </a:cubicBezTo>
                  <a:lnTo>
                    <a:pt x="12181195" y="1593186"/>
                  </a:lnTo>
                  <a:cubicBezTo>
                    <a:pt x="12180498" y="1593883"/>
                    <a:pt x="12180498" y="1593883"/>
                    <a:pt x="12179801" y="1594580"/>
                  </a:cubicBezTo>
                  <a:cubicBezTo>
                    <a:pt x="12179104" y="1595277"/>
                    <a:pt x="12177709" y="1595974"/>
                    <a:pt x="12176316" y="1596672"/>
                  </a:cubicBezTo>
                  <a:lnTo>
                    <a:pt x="12173527" y="1598066"/>
                  </a:lnTo>
                  <a:cubicBezTo>
                    <a:pt x="12158889" y="1604339"/>
                    <a:pt x="12145644" y="1605734"/>
                    <a:pt x="12144250" y="1605734"/>
                  </a:cubicBezTo>
                  <a:cubicBezTo>
                    <a:pt x="12134491" y="1607128"/>
                    <a:pt x="12122640" y="1608522"/>
                    <a:pt x="12110093" y="1609219"/>
                  </a:cubicBezTo>
                  <a:lnTo>
                    <a:pt x="12108001" y="1609219"/>
                  </a:lnTo>
                  <a:cubicBezTo>
                    <a:pt x="12103122" y="1609219"/>
                    <a:pt x="12097545" y="1609916"/>
                    <a:pt x="12091969" y="1609916"/>
                  </a:cubicBezTo>
                  <a:lnTo>
                    <a:pt x="12089180" y="1609916"/>
                  </a:lnTo>
                  <a:cubicBezTo>
                    <a:pt x="12082906" y="1609916"/>
                    <a:pt x="12076632" y="1609916"/>
                    <a:pt x="12070359" y="1610613"/>
                  </a:cubicBezTo>
                  <a:lnTo>
                    <a:pt x="12067571" y="1610613"/>
                  </a:lnTo>
                  <a:cubicBezTo>
                    <a:pt x="12061994" y="1610613"/>
                    <a:pt x="12056417" y="1610613"/>
                    <a:pt x="12050840" y="1610613"/>
                  </a:cubicBezTo>
                  <a:lnTo>
                    <a:pt x="11834744" y="1610613"/>
                  </a:lnTo>
                  <a:lnTo>
                    <a:pt x="11834744" y="1608522"/>
                  </a:lnTo>
                  <a:lnTo>
                    <a:pt x="11806861" y="1608522"/>
                  </a:lnTo>
                  <a:lnTo>
                    <a:pt x="11806861" y="1613402"/>
                  </a:lnTo>
                  <a:lnTo>
                    <a:pt x="11701602" y="1613402"/>
                  </a:lnTo>
                  <a:lnTo>
                    <a:pt x="11701602" y="1634314"/>
                  </a:lnTo>
                  <a:lnTo>
                    <a:pt x="11719029" y="1634314"/>
                  </a:lnTo>
                  <a:lnTo>
                    <a:pt x="11719029" y="1630829"/>
                  </a:lnTo>
                  <a:lnTo>
                    <a:pt x="11815923" y="1630829"/>
                  </a:lnTo>
                  <a:cubicBezTo>
                    <a:pt x="11818014" y="1630829"/>
                    <a:pt x="11819409" y="1630132"/>
                    <a:pt x="11820803" y="1628737"/>
                  </a:cubicBezTo>
                  <a:cubicBezTo>
                    <a:pt x="11822197" y="1630132"/>
                    <a:pt x="11824288" y="1630829"/>
                    <a:pt x="11826380" y="1630829"/>
                  </a:cubicBezTo>
                  <a:lnTo>
                    <a:pt x="12019472" y="1630829"/>
                  </a:lnTo>
                  <a:cubicBezTo>
                    <a:pt x="12022260" y="1637799"/>
                    <a:pt x="12028534" y="1641982"/>
                    <a:pt x="12036202" y="1641982"/>
                  </a:cubicBezTo>
                  <a:cubicBezTo>
                    <a:pt x="12040384" y="1641982"/>
                    <a:pt x="12043870" y="1640588"/>
                    <a:pt x="12047355" y="1638497"/>
                  </a:cubicBezTo>
                  <a:cubicBezTo>
                    <a:pt x="12053629" y="1643376"/>
                    <a:pt x="12063388" y="1643376"/>
                    <a:pt x="12069661" y="1638497"/>
                  </a:cubicBezTo>
                  <a:cubicBezTo>
                    <a:pt x="12075935" y="1643376"/>
                    <a:pt x="12085695" y="1643376"/>
                    <a:pt x="12091969" y="1638497"/>
                  </a:cubicBezTo>
                  <a:cubicBezTo>
                    <a:pt x="12094757" y="1640588"/>
                    <a:pt x="12098939" y="1641982"/>
                    <a:pt x="12103122" y="1641982"/>
                  </a:cubicBezTo>
                  <a:cubicBezTo>
                    <a:pt x="12111486" y="1641982"/>
                    <a:pt x="12118457" y="1636405"/>
                    <a:pt x="12120549" y="1628737"/>
                  </a:cubicBezTo>
                  <a:cubicBezTo>
                    <a:pt x="12144947" y="1626646"/>
                    <a:pt x="12164466" y="1623161"/>
                    <a:pt x="12178407" y="1618281"/>
                  </a:cubicBezTo>
                  <a:lnTo>
                    <a:pt x="12179104" y="1617584"/>
                  </a:lnTo>
                  <a:cubicBezTo>
                    <a:pt x="12186772" y="1614796"/>
                    <a:pt x="12193046" y="1610613"/>
                    <a:pt x="12197228" y="1606431"/>
                  </a:cubicBezTo>
                  <a:cubicBezTo>
                    <a:pt x="12202107" y="1601551"/>
                    <a:pt x="12204199" y="1595974"/>
                    <a:pt x="12204199" y="1590398"/>
                  </a:cubicBezTo>
                  <a:lnTo>
                    <a:pt x="12204199" y="1584821"/>
                  </a:lnTo>
                  <a:cubicBezTo>
                    <a:pt x="12197228" y="1582033"/>
                    <a:pt x="12196531" y="1578547"/>
                    <a:pt x="12195834" y="1575062"/>
                  </a:cubicBezTo>
                  <a:close/>
                  <a:moveTo>
                    <a:pt x="11148814" y="1223731"/>
                  </a:moveTo>
                  <a:lnTo>
                    <a:pt x="11148814" y="1223731"/>
                  </a:lnTo>
                  <a:lnTo>
                    <a:pt x="11148814" y="1223731"/>
                  </a:lnTo>
                  <a:lnTo>
                    <a:pt x="11148814" y="1223731"/>
                  </a:lnTo>
                  <a:close/>
                  <a:moveTo>
                    <a:pt x="11102109" y="1176330"/>
                  </a:moveTo>
                  <a:lnTo>
                    <a:pt x="11102109" y="1176330"/>
                  </a:lnTo>
                  <a:lnTo>
                    <a:pt x="11102109" y="1176330"/>
                  </a:lnTo>
                  <a:lnTo>
                    <a:pt x="11102109" y="1176330"/>
                  </a:lnTo>
                  <a:close/>
                  <a:moveTo>
                    <a:pt x="10525620" y="1128928"/>
                  </a:moveTo>
                  <a:lnTo>
                    <a:pt x="10525620" y="1128928"/>
                  </a:lnTo>
                  <a:lnTo>
                    <a:pt x="10525620" y="1128928"/>
                  </a:lnTo>
                  <a:lnTo>
                    <a:pt x="10525620" y="1128928"/>
                  </a:lnTo>
                  <a:close/>
                  <a:moveTo>
                    <a:pt x="10393872" y="1227217"/>
                  </a:moveTo>
                  <a:lnTo>
                    <a:pt x="10393872" y="1227217"/>
                  </a:lnTo>
                  <a:lnTo>
                    <a:pt x="10393872" y="1227217"/>
                  </a:lnTo>
                  <a:lnTo>
                    <a:pt x="10393872" y="1227217"/>
                  </a:lnTo>
                  <a:close/>
                  <a:moveTo>
                    <a:pt x="6250405" y="1063402"/>
                  </a:moveTo>
                  <a:lnTo>
                    <a:pt x="6250405" y="1063402"/>
                  </a:lnTo>
                  <a:lnTo>
                    <a:pt x="6250405" y="1063402"/>
                  </a:lnTo>
                  <a:lnTo>
                    <a:pt x="6250405" y="1063402"/>
                  </a:lnTo>
                  <a:close/>
                  <a:moveTo>
                    <a:pt x="5303764" y="1109410"/>
                  </a:moveTo>
                  <a:lnTo>
                    <a:pt x="5326071" y="1109410"/>
                  </a:lnTo>
                  <a:lnTo>
                    <a:pt x="5326071" y="1124746"/>
                  </a:lnTo>
                  <a:lnTo>
                    <a:pt x="5303764" y="1109410"/>
                  </a:lnTo>
                  <a:close/>
                  <a:moveTo>
                    <a:pt x="4852054" y="934441"/>
                  </a:moveTo>
                  <a:lnTo>
                    <a:pt x="4852054" y="889131"/>
                  </a:lnTo>
                  <a:lnTo>
                    <a:pt x="4932218" y="889131"/>
                  </a:lnTo>
                  <a:lnTo>
                    <a:pt x="4932218" y="934441"/>
                  </a:lnTo>
                  <a:lnTo>
                    <a:pt x="4852054" y="934441"/>
                  </a:lnTo>
                  <a:close/>
                  <a:moveTo>
                    <a:pt x="1393820" y="1269042"/>
                  </a:moveTo>
                  <a:lnTo>
                    <a:pt x="1406367" y="1256494"/>
                  </a:lnTo>
                  <a:lnTo>
                    <a:pt x="1406367" y="1269042"/>
                  </a:lnTo>
                  <a:lnTo>
                    <a:pt x="1393820" y="1269042"/>
                  </a:lnTo>
                  <a:close/>
                  <a:moveTo>
                    <a:pt x="10462883" y="1170056"/>
                  </a:moveTo>
                  <a:lnTo>
                    <a:pt x="10462883" y="1170056"/>
                  </a:lnTo>
                  <a:lnTo>
                    <a:pt x="10462883" y="1170056"/>
                  </a:lnTo>
                  <a:lnTo>
                    <a:pt x="10462883" y="1170056"/>
                  </a:lnTo>
                  <a:close/>
                  <a:moveTo>
                    <a:pt x="10517256" y="1139384"/>
                  </a:moveTo>
                  <a:cubicBezTo>
                    <a:pt x="10517256" y="1139384"/>
                    <a:pt x="10517256" y="1139384"/>
                    <a:pt x="10517256" y="1139384"/>
                  </a:cubicBezTo>
                  <a:lnTo>
                    <a:pt x="10517256" y="1139384"/>
                  </a:lnTo>
                  <a:lnTo>
                    <a:pt x="10517256" y="1139384"/>
                  </a:lnTo>
                  <a:close/>
                  <a:moveTo>
                    <a:pt x="10783541" y="1089194"/>
                  </a:moveTo>
                  <a:lnTo>
                    <a:pt x="10783541" y="1089194"/>
                  </a:lnTo>
                  <a:lnTo>
                    <a:pt x="10783541" y="1089194"/>
                  </a:lnTo>
                  <a:lnTo>
                    <a:pt x="10783541" y="1089194"/>
                  </a:lnTo>
                  <a:close/>
                  <a:moveTo>
                    <a:pt x="11021945" y="1137293"/>
                  </a:moveTo>
                  <a:lnTo>
                    <a:pt x="11021945" y="1137293"/>
                  </a:lnTo>
                  <a:lnTo>
                    <a:pt x="11021945" y="1137293"/>
                  </a:lnTo>
                  <a:lnTo>
                    <a:pt x="11021945" y="1137293"/>
                  </a:lnTo>
                  <a:close/>
                  <a:moveTo>
                    <a:pt x="11067952" y="1160994"/>
                  </a:moveTo>
                  <a:lnTo>
                    <a:pt x="11067952" y="1160994"/>
                  </a:lnTo>
                  <a:lnTo>
                    <a:pt x="11067952" y="1160994"/>
                  </a:lnTo>
                  <a:lnTo>
                    <a:pt x="11067952" y="1160994"/>
                  </a:lnTo>
                  <a:close/>
                  <a:moveTo>
                    <a:pt x="11120233" y="1200728"/>
                  </a:moveTo>
                  <a:lnTo>
                    <a:pt x="11120233" y="1200728"/>
                  </a:lnTo>
                  <a:moveTo>
                    <a:pt x="11127204" y="1208396"/>
                  </a:moveTo>
                  <a:lnTo>
                    <a:pt x="11127204" y="1208396"/>
                  </a:lnTo>
                  <a:lnTo>
                    <a:pt x="11127204" y="1208396"/>
                  </a:lnTo>
                  <a:lnTo>
                    <a:pt x="11127204" y="1208396"/>
                  </a:lnTo>
                  <a:lnTo>
                    <a:pt x="11127204" y="1208396"/>
                  </a:lnTo>
                  <a:close/>
                  <a:moveTo>
                    <a:pt x="11144631" y="1229308"/>
                  </a:moveTo>
                  <a:lnTo>
                    <a:pt x="11144631" y="1229308"/>
                  </a:lnTo>
                  <a:lnTo>
                    <a:pt x="11144631" y="1229308"/>
                  </a:lnTo>
                  <a:lnTo>
                    <a:pt x="11144631" y="12293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350" dirty="0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B71668ED-2D56-4D35-8E42-F0792B829F21}"/>
                </a:ext>
              </a:extLst>
            </p:cNvPr>
            <p:cNvSpPr/>
            <p:nvPr/>
          </p:nvSpPr>
          <p:spPr>
            <a:xfrm>
              <a:off x="-5228" y="2604698"/>
              <a:ext cx="6971" cy="6971"/>
            </a:xfrm>
            <a:custGeom>
              <a:avLst/>
              <a:gdLst/>
              <a:ahLst/>
              <a:cxnLst/>
              <a:rect l="l" t="t" r="r" b="b"/>
              <a:pathLst>
                <a:path w="6970" h="6970"/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350"/>
            </a:p>
          </p:txBody>
        </p:sp>
      </p:grpSp>
    </p:spTree>
    <p:extLst>
      <p:ext uri="{BB962C8B-B14F-4D97-AF65-F5344CB8AC3E}">
        <p14:creationId xmlns:p14="http://schemas.microsoft.com/office/powerpoint/2010/main" val="168058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re sur 2 lig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AB7588-114B-4D41-AE53-55E925E62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2904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3615D42-F33D-DC43-8BD0-0B118DEB7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563" y="308763"/>
            <a:ext cx="7886700" cy="8691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C59EB17-37AE-461B-AE2F-2021C240605D}"/>
              </a:ext>
            </a:extLst>
          </p:cNvPr>
          <p:cNvSpPr txBox="1">
            <a:spLocks/>
          </p:cNvSpPr>
          <p:nvPr userDrawn="1"/>
        </p:nvSpPr>
        <p:spPr>
          <a:xfrm>
            <a:off x="6755693" y="4758486"/>
            <a:ext cx="1909704" cy="1568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 cap="all" spc="-1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r"/>
            <a:r>
              <a:rPr lang="en-US" sz="800" spc="0" dirty="0">
                <a:solidFill>
                  <a:srgbClr val="004289"/>
                </a:solidFill>
              </a:rPr>
              <a:t>BUILDING SOLUTIONS</a:t>
            </a:r>
          </a:p>
        </p:txBody>
      </p:sp>
      <p:pic>
        <p:nvPicPr>
          <p:cNvPr id="15" name="Graphique 14">
            <a:extLst>
              <a:ext uri="{FF2B5EF4-FFF2-40B4-BE49-F238E27FC236}">
                <a16:creationId xmlns:a16="http://schemas.microsoft.com/office/drawing/2014/main" id="{B855F872-A5B3-4537-8732-2DD495D9F41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7345" y="4773114"/>
            <a:ext cx="744252" cy="193084"/>
          </a:xfrm>
          <a:prstGeom prst="rect">
            <a:avLst/>
          </a:prstGeom>
        </p:spPr>
      </p:pic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819E8B5E-E067-4B57-86AD-2A248F59229B}"/>
              </a:ext>
            </a:extLst>
          </p:cNvPr>
          <p:cNvCxnSpPr>
            <a:cxnSpLocks/>
          </p:cNvCxnSpPr>
          <p:nvPr userDrawn="1"/>
        </p:nvCxnSpPr>
        <p:spPr>
          <a:xfrm>
            <a:off x="0" y="4672113"/>
            <a:ext cx="9144000" cy="0"/>
          </a:xfrm>
          <a:prstGeom prst="line">
            <a:avLst/>
          </a:prstGeom>
          <a:ln w="22860">
            <a:gradFill flip="none" rotWithShape="1">
              <a:gsLst>
                <a:gs pos="0">
                  <a:srgbClr val="0D70B8"/>
                </a:gs>
                <a:gs pos="34000">
                  <a:srgbClr val="2C3A89"/>
                </a:gs>
                <a:gs pos="50000">
                  <a:srgbClr val="EE1C2B"/>
                </a:gs>
                <a:gs pos="63000">
                  <a:srgbClr val="F5672B"/>
                </a:gs>
                <a:gs pos="81000">
                  <a:srgbClr val="FEC12A"/>
                </a:gs>
                <a:gs pos="100000">
                  <a:srgbClr val="84C23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86A207DF-DD9A-47F6-97B7-4FCE30A13BE8}"/>
              </a:ext>
            </a:extLst>
          </p:cNvPr>
          <p:cNvCxnSpPr>
            <a:cxnSpLocks/>
          </p:cNvCxnSpPr>
          <p:nvPr userDrawn="1"/>
        </p:nvCxnSpPr>
        <p:spPr>
          <a:xfrm>
            <a:off x="457674" y="379006"/>
            <a:ext cx="0" cy="583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8A04AA60-1AE7-4AC1-BD81-45E205CDB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563" y="1420010"/>
            <a:ext cx="7886700" cy="2929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817392C-9D9A-408D-A846-7D5310E3D404}"/>
              </a:ext>
            </a:extLst>
          </p:cNvPr>
          <p:cNvSpPr txBox="1">
            <a:spLocks/>
          </p:cNvSpPr>
          <p:nvPr userDrawn="1"/>
        </p:nvSpPr>
        <p:spPr>
          <a:xfrm>
            <a:off x="3093793" y="4791232"/>
            <a:ext cx="1909704" cy="1568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 cap="all" spc="-1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r"/>
            <a:r>
              <a:rPr lang="fr-FR" sz="700" spc="0" dirty="0">
                <a:solidFill>
                  <a:srgbClr val="004289"/>
                </a:solidFill>
              </a:rPr>
              <a:t>Août 2019</a:t>
            </a:r>
            <a:endParaRPr lang="en-US" sz="700" spc="0" dirty="0">
              <a:solidFill>
                <a:srgbClr val="0042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18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00" r:id="rId1"/>
    <p:sldLayoutId id="2147493615" r:id="rId2"/>
    <p:sldLayoutId id="2147493616" r:id="rId3"/>
    <p:sldLayoutId id="2147493617" r:id="rId4"/>
  </p:sldLayoutIdLst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b="1" kern="1200" cap="all" baseline="0">
          <a:solidFill>
            <a:schemeClr val="tx1">
              <a:lumMod val="50000"/>
              <a:lumOff val="50000"/>
            </a:schemeClr>
          </a:solidFill>
          <a:latin typeface="Atami" panose="00000500000000000000" pitchFamily="50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500" kern="1200">
          <a:solidFill>
            <a:srgbClr val="004289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200" b="1" kern="1200">
          <a:solidFill>
            <a:srgbClr val="623370"/>
          </a:solidFill>
          <a:latin typeface="+mn-lt"/>
          <a:ea typeface="+mn-ea"/>
          <a:cs typeface="+mn-cs"/>
        </a:defRPr>
      </a:lvl2pPr>
      <a:lvl3pPr marL="1714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|"/>
        <a:defRPr sz="1200" kern="1200">
          <a:solidFill>
            <a:srgbClr val="0D6FB7"/>
          </a:solidFill>
          <a:latin typeface="+mn-lt"/>
          <a:ea typeface="+mn-ea"/>
          <a:cs typeface="+mn-cs"/>
        </a:defRPr>
      </a:lvl3pPr>
      <a:lvl4pPr marL="536972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‒"/>
        <a:defRPr sz="900" kern="1200">
          <a:solidFill>
            <a:srgbClr val="0D6FB7"/>
          </a:solidFill>
          <a:latin typeface="+mn-lt"/>
          <a:ea typeface="+mn-ea"/>
          <a:cs typeface="+mn-cs"/>
        </a:defRPr>
      </a:lvl4pPr>
      <a:lvl5pPr marL="1543050" indent="-201216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—"/>
        <a:defRPr sz="1050" kern="1200">
          <a:solidFill>
            <a:srgbClr val="0D6FB7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3615D42-F33D-DC43-8BD0-0B118DEB7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563" y="308763"/>
            <a:ext cx="7886700" cy="8691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C59EB17-37AE-461B-AE2F-2021C240605D}"/>
              </a:ext>
            </a:extLst>
          </p:cNvPr>
          <p:cNvSpPr txBox="1">
            <a:spLocks/>
          </p:cNvSpPr>
          <p:nvPr userDrawn="1"/>
        </p:nvSpPr>
        <p:spPr>
          <a:xfrm>
            <a:off x="6755693" y="4758486"/>
            <a:ext cx="1909704" cy="1568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 cap="all" spc="-1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r"/>
            <a:r>
              <a:rPr lang="en-US" sz="800" spc="0" dirty="0">
                <a:solidFill>
                  <a:srgbClr val="004289"/>
                </a:solidFill>
              </a:rPr>
              <a:t>BUILDING SOLUTIONS</a:t>
            </a:r>
          </a:p>
        </p:txBody>
      </p:sp>
      <p:pic>
        <p:nvPicPr>
          <p:cNvPr id="15" name="Graphique 14">
            <a:extLst>
              <a:ext uri="{FF2B5EF4-FFF2-40B4-BE49-F238E27FC236}">
                <a16:creationId xmlns:a16="http://schemas.microsoft.com/office/drawing/2014/main" id="{B855F872-A5B3-4537-8732-2DD495D9F4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7345" y="4773114"/>
            <a:ext cx="744252" cy="193084"/>
          </a:xfrm>
          <a:prstGeom prst="rect">
            <a:avLst/>
          </a:prstGeom>
        </p:spPr>
      </p:pic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819E8B5E-E067-4B57-86AD-2A248F59229B}"/>
              </a:ext>
            </a:extLst>
          </p:cNvPr>
          <p:cNvCxnSpPr>
            <a:cxnSpLocks/>
          </p:cNvCxnSpPr>
          <p:nvPr userDrawn="1"/>
        </p:nvCxnSpPr>
        <p:spPr>
          <a:xfrm>
            <a:off x="0" y="4672113"/>
            <a:ext cx="9144000" cy="0"/>
          </a:xfrm>
          <a:prstGeom prst="line">
            <a:avLst/>
          </a:prstGeom>
          <a:ln w="22860">
            <a:gradFill flip="none" rotWithShape="1">
              <a:gsLst>
                <a:gs pos="0">
                  <a:srgbClr val="0D70B8"/>
                </a:gs>
                <a:gs pos="34000">
                  <a:srgbClr val="2C3A89"/>
                </a:gs>
                <a:gs pos="50000">
                  <a:srgbClr val="EE1C2B"/>
                </a:gs>
                <a:gs pos="63000">
                  <a:srgbClr val="F5672B"/>
                </a:gs>
                <a:gs pos="81000">
                  <a:srgbClr val="FEC12A"/>
                </a:gs>
                <a:gs pos="100000">
                  <a:srgbClr val="84C23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86A207DF-DD9A-47F6-97B7-4FCE30A13BE8}"/>
              </a:ext>
            </a:extLst>
          </p:cNvPr>
          <p:cNvCxnSpPr>
            <a:cxnSpLocks/>
          </p:cNvCxnSpPr>
          <p:nvPr userDrawn="1"/>
        </p:nvCxnSpPr>
        <p:spPr>
          <a:xfrm>
            <a:off x="457674" y="379006"/>
            <a:ext cx="0" cy="2880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8A04AA60-1AE7-4AC1-BD81-45E205CDB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563" y="1420010"/>
            <a:ext cx="7886700" cy="2929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817392C-9D9A-408D-A846-7D5310E3D404}"/>
              </a:ext>
            </a:extLst>
          </p:cNvPr>
          <p:cNvSpPr txBox="1">
            <a:spLocks/>
          </p:cNvSpPr>
          <p:nvPr userDrawn="1"/>
        </p:nvSpPr>
        <p:spPr>
          <a:xfrm>
            <a:off x="3093793" y="4791232"/>
            <a:ext cx="1909704" cy="1568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 cap="all" spc="-1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r"/>
            <a:r>
              <a:rPr lang="fr-FR" sz="700" spc="0" dirty="0">
                <a:solidFill>
                  <a:srgbClr val="004289"/>
                </a:solidFill>
              </a:rPr>
              <a:t>Août 2019</a:t>
            </a:r>
            <a:endParaRPr lang="en-US" sz="700" spc="0" dirty="0">
              <a:solidFill>
                <a:srgbClr val="0042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66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19" r:id="rId1"/>
  </p:sldLayoutIdLst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b="1" kern="1200" cap="all" baseline="0">
          <a:solidFill>
            <a:schemeClr val="tx1">
              <a:lumMod val="50000"/>
              <a:lumOff val="50000"/>
            </a:schemeClr>
          </a:solidFill>
          <a:latin typeface="Atami" panose="00000500000000000000" pitchFamily="50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500" kern="1200">
          <a:solidFill>
            <a:srgbClr val="004289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200" b="1" kern="1200">
          <a:solidFill>
            <a:srgbClr val="623370"/>
          </a:solidFill>
          <a:latin typeface="+mn-lt"/>
          <a:ea typeface="+mn-ea"/>
          <a:cs typeface="+mn-cs"/>
        </a:defRPr>
      </a:lvl2pPr>
      <a:lvl3pPr marL="1714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|"/>
        <a:defRPr sz="1200" kern="1200">
          <a:solidFill>
            <a:srgbClr val="0D6FB7"/>
          </a:solidFill>
          <a:latin typeface="+mn-lt"/>
          <a:ea typeface="+mn-ea"/>
          <a:cs typeface="+mn-cs"/>
        </a:defRPr>
      </a:lvl3pPr>
      <a:lvl4pPr marL="536972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‒"/>
        <a:defRPr sz="900" kern="1200">
          <a:solidFill>
            <a:srgbClr val="0D6FB7"/>
          </a:solidFill>
          <a:latin typeface="+mn-lt"/>
          <a:ea typeface="+mn-ea"/>
          <a:cs typeface="+mn-cs"/>
        </a:defRPr>
      </a:lvl4pPr>
      <a:lvl5pPr marL="1543050" indent="-201216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—"/>
        <a:defRPr sz="1050" kern="1200">
          <a:solidFill>
            <a:srgbClr val="0D6FB7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FA880B-5581-4953-9022-246ECA578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915" y="1308637"/>
            <a:ext cx="6480047" cy="1427739"/>
          </a:xfrm>
        </p:spPr>
        <p:txBody>
          <a:bodyPr/>
          <a:lstStyle/>
          <a:p>
            <a:r>
              <a:rPr lang="fr-FR" sz="2800" dirty="0"/>
              <a:t>Décret tertiaire du 23 juillet 2019</a:t>
            </a:r>
          </a:p>
        </p:txBody>
      </p:sp>
    </p:spTree>
    <p:extLst>
      <p:ext uri="{BB962C8B-B14F-4D97-AF65-F5344CB8AC3E}">
        <p14:creationId xmlns:p14="http://schemas.microsoft.com/office/powerpoint/2010/main" val="156508545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E6ECFE-F0DB-4A0A-81C8-DBAF3E839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Décret tertiaire </a:t>
            </a:r>
          </a:p>
        </p:txBody>
      </p:sp>
      <p:grpSp>
        <p:nvGrpSpPr>
          <p:cNvPr id="92" name="Graphique 41">
            <a:extLst>
              <a:ext uri="{FF2B5EF4-FFF2-40B4-BE49-F238E27FC236}">
                <a16:creationId xmlns:a16="http://schemas.microsoft.com/office/drawing/2014/main" id="{AA3CE5C3-5371-4B4E-A118-EBB4E56F23F7}"/>
              </a:ext>
            </a:extLst>
          </p:cNvPr>
          <p:cNvGrpSpPr>
            <a:grpSpLocks noChangeAspect="1"/>
          </p:cNvGrpSpPr>
          <p:nvPr/>
        </p:nvGrpSpPr>
        <p:grpSpPr>
          <a:xfrm>
            <a:off x="1213202" y="1897608"/>
            <a:ext cx="365446" cy="365446"/>
            <a:chOff x="1541564" y="2350274"/>
            <a:chExt cx="611086" cy="611086"/>
          </a:xfrm>
          <a:solidFill>
            <a:schemeClr val="bg1"/>
          </a:solidFill>
        </p:grpSpPr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373D7017-1A45-4AF3-A215-D9ED685D2F85}"/>
                </a:ext>
              </a:extLst>
            </p:cNvPr>
            <p:cNvSpPr/>
            <p:nvPr/>
          </p:nvSpPr>
          <p:spPr>
            <a:xfrm>
              <a:off x="1556902" y="2524414"/>
              <a:ext cx="580054" cy="436831"/>
            </a:xfrm>
            <a:custGeom>
              <a:avLst/>
              <a:gdLst>
                <a:gd name="connsiteX0" fmla="*/ 567580 w 580054"/>
                <a:gd name="connsiteY0" fmla="*/ 413075 h 436831"/>
                <a:gd name="connsiteX1" fmla="*/ 541402 w 580054"/>
                <a:gd name="connsiteY1" fmla="*/ 413075 h 436831"/>
                <a:gd name="connsiteX2" fmla="*/ 541402 w 580054"/>
                <a:gd name="connsiteY2" fmla="*/ 32980 h 436831"/>
                <a:gd name="connsiteX3" fmla="*/ 509318 w 580054"/>
                <a:gd name="connsiteY3" fmla="*/ 895 h 436831"/>
                <a:gd name="connsiteX4" fmla="*/ 450806 w 580054"/>
                <a:gd name="connsiteY4" fmla="*/ 895 h 436831"/>
                <a:gd name="connsiteX5" fmla="*/ 418722 w 580054"/>
                <a:gd name="connsiteY5" fmla="*/ 32980 h 436831"/>
                <a:gd name="connsiteX6" fmla="*/ 418722 w 580054"/>
                <a:gd name="connsiteY6" fmla="*/ 413075 h 436831"/>
                <a:gd name="connsiteX7" fmla="*/ 352252 w 580054"/>
                <a:gd name="connsiteY7" fmla="*/ 413075 h 436831"/>
                <a:gd name="connsiteX8" fmla="*/ 352252 w 580054"/>
                <a:gd name="connsiteY8" fmla="*/ 205192 h 436831"/>
                <a:gd name="connsiteX9" fmla="*/ 320167 w 580054"/>
                <a:gd name="connsiteY9" fmla="*/ 173108 h 436831"/>
                <a:gd name="connsiteX10" fmla="*/ 261656 w 580054"/>
                <a:gd name="connsiteY10" fmla="*/ 173108 h 436831"/>
                <a:gd name="connsiteX11" fmla="*/ 229571 w 580054"/>
                <a:gd name="connsiteY11" fmla="*/ 205192 h 436831"/>
                <a:gd name="connsiteX12" fmla="*/ 229571 w 580054"/>
                <a:gd name="connsiteY12" fmla="*/ 413075 h 436831"/>
                <a:gd name="connsiteX13" fmla="*/ 163101 w 580054"/>
                <a:gd name="connsiteY13" fmla="*/ 413075 h 436831"/>
                <a:gd name="connsiteX14" fmla="*/ 163101 w 580054"/>
                <a:gd name="connsiteY14" fmla="*/ 305414 h 436831"/>
                <a:gd name="connsiteX15" fmla="*/ 131017 w 580054"/>
                <a:gd name="connsiteY15" fmla="*/ 273330 h 436831"/>
                <a:gd name="connsiteX16" fmla="*/ 72504 w 580054"/>
                <a:gd name="connsiteY16" fmla="*/ 273330 h 436831"/>
                <a:gd name="connsiteX17" fmla="*/ 40420 w 580054"/>
                <a:gd name="connsiteY17" fmla="*/ 305414 h 436831"/>
                <a:gd name="connsiteX18" fmla="*/ 40420 w 580054"/>
                <a:gd name="connsiteY18" fmla="*/ 413075 h 436831"/>
                <a:gd name="connsiteX19" fmla="*/ 12830 w 580054"/>
                <a:gd name="connsiteY19" fmla="*/ 413075 h 436831"/>
                <a:gd name="connsiteX20" fmla="*/ 895 w 580054"/>
                <a:gd name="connsiteY20" fmla="*/ 425010 h 436831"/>
                <a:gd name="connsiteX21" fmla="*/ 12830 w 580054"/>
                <a:gd name="connsiteY21" fmla="*/ 436946 h 436831"/>
                <a:gd name="connsiteX22" fmla="*/ 567580 w 580054"/>
                <a:gd name="connsiteY22" fmla="*/ 436946 h 436831"/>
                <a:gd name="connsiteX23" fmla="*/ 579515 w 580054"/>
                <a:gd name="connsiteY23" fmla="*/ 425010 h 436831"/>
                <a:gd name="connsiteX24" fmla="*/ 567580 w 580054"/>
                <a:gd name="connsiteY24" fmla="*/ 413075 h 436831"/>
                <a:gd name="connsiteX25" fmla="*/ 139229 w 580054"/>
                <a:gd name="connsiteY25" fmla="*/ 413075 h 436831"/>
                <a:gd name="connsiteX26" fmla="*/ 64289 w 580054"/>
                <a:gd name="connsiteY26" fmla="*/ 413075 h 436831"/>
                <a:gd name="connsiteX27" fmla="*/ 64289 w 580054"/>
                <a:gd name="connsiteY27" fmla="*/ 305414 h 436831"/>
                <a:gd name="connsiteX28" fmla="*/ 72503 w 580054"/>
                <a:gd name="connsiteY28" fmla="*/ 297200 h 436831"/>
                <a:gd name="connsiteX29" fmla="*/ 131015 w 580054"/>
                <a:gd name="connsiteY29" fmla="*/ 297200 h 436831"/>
                <a:gd name="connsiteX30" fmla="*/ 139229 w 580054"/>
                <a:gd name="connsiteY30" fmla="*/ 305414 h 436831"/>
                <a:gd name="connsiteX31" fmla="*/ 139229 w 580054"/>
                <a:gd name="connsiteY31" fmla="*/ 413075 h 436831"/>
                <a:gd name="connsiteX32" fmla="*/ 328380 w 580054"/>
                <a:gd name="connsiteY32" fmla="*/ 413075 h 436831"/>
                <a:gd name="connsiteX33" fmla="*/ 253441 w 580054"/>
                <a:gd name="connsiteY33" fmla="*/ 413075 h 436831"/>
                <a:gd name="connsiteX34" fmla="*/ 253441 w 580054"/>
                <a:gd name="connsiteY34" fmla="*/ 205192 h 436831"/>
                <a:gd name="connsiteX35" fmla="*/ 261655 w 580054"/>
                <a:gd name="connsiteY35" fmla="*/ 196979 h 436831"/>
                <a:gd name="connsiteX36" fmla="*/ 320166 w 580054"/>
                <a:gd name="connsiteY36" fmla="*/ 196979 h 436831"/>
                <a:gd name="connsiteX37" fmla="*/ 328380 w 580054"/>
                <a:gd name="connsiteY37" fmla="*/ 205192 h 436831"/>
                <a:gd name="connsiteX38" fmla="*/ 328380 w 580054"/>
                <a:gd name="connsiteY38" fmla="*/ 413075 h 436831"/>
                <a:gd name="connsiteX39" fmla="*/ 517531 w 580054"/>
                <a:gd name="connsiteY39" fmla="*/ 413075 h 436831"/>
                <a:gd name="connsiteX40" fmla="*/ 442592 w 580054"/>
                <a:gd name="connsiteY40" fmla="*/ 413075 h 436831"/>
                <a:gd name="connsiteX41" fmla="*/ 442592 w 580054"/>
                <a:gd name="connsiteY41" fmla="*/ 32980 h 436831"/>
                <a:gd name="connsiteX42" fmla="*/ 450806 w 580054"/>
                <a:gd name="connsiteY42" fmla="*/ 24766 h 436831"/>
                <a:gd name="connsiteX43" fmla="*/ 509318 w 580054"/>
                <a:gd name="connsiteY43" fmla="*/ 24766 h 436831"/>
                <a:gd name="connsiteX44" fmla="*/ 517531 w 580054"/>
                <a:gd name="connsiteY44" fmla="*/ 32980 h 436831"/>
                <a:gd name="connsiteX45" fmla="*/ 517531 w 580054"/>
                <a:gd name="connsiteY45" fmla="*/ 413075 h 4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80054" h="436831">
                  <a:moveTo>
                    <a:pt x="567580" y="413075"/>
                  </a:moveTo>
                  <a:lnTo>
                    <a:pt x="541402" y="413075"/>
                  </a:lnTo>
                  <a:lnTo>
                    <a:pt x="541402" y="32980"/>
                  </a:lnTo>
                  <a:cubicBezTo>
                    <a:pt x="541402" y="15288"/>
                    <a:pt x="527008" y="895"/>
                    <a:pt x="509318" y="895"/>
                  </a:cubicBezTo>
                  <a:lnTo>
                    <a:pt x="450806" y="895"/>
                  </a:lnTo>
                  <a:cubicBezTo>
                    <a:pt x="433114" y="895"/>
                    <a:pt x="418722" y="15289"/>
                    <a:pt x="418722" y="32980"/>
                  </a:cubicBezTo>
                  <a:lnTo>
                    <a:pt x="418722" y="413075"/>
                  </a:lnTo>
                  <a:lnTo>
                    <a:pt x="352252" y="413075"/>
                  </a:lnTo>
                  <a:lnTo>
                    <a:pt x="352252" y="205192"/>
                  </a:lnTo>
                  <a:cubicBezTo>
                    <a:pt x="352252" y="187501"/>
                    <a:pt x="337859" y="173108"/>
                    <a:pt x="320167" y="173108"/>
                  </a:cubicBezTo>
                  <a:lnTo>
                    <a:pt x="261656" y="173108"/>
                  </a:lnTo>
                  <a:cubicBezTo>
                    <a:pt x="243964" y="173108"/>
                    <a:pt x="229571" y="187502"/>
                    <a:pt x="229571" y="205192"/>
                  </a:cubicBezTo>
                  <a:lnTo>
                    <a:pt x="229571" y="413075"/>
                  </a:lnTo>
                  <a:lnTo>
                    <a:pt x="163101" y="413075"/>
                  </a:lnTo>
                  <a:lnTo>
                    <a:pt x="163101" y="305414"/>
                  </a:lnTo>
                  <a:cubicBezTo>
                    <a:pt x="163101" y="287722"/>
                    <a:pt x="148708" y="273330"/>
                    <a:pt x="131017" y="273330"/>
                  </a:cubicBezTo>
                  <a:lnTo>
                    <a:pt x="72504" y="273330"/>
                  </a:lnTo>
                  <a:cubicBezTo>
                    <a:pt x="54813" y="273330"/>
                    <a:pt x="40420" y="287724"/>
                    <a:pt x="40420" y="305414"/>
                  </a:cubicBezTo>
                  <a:lnTo>
                    <a:pt x="40420" y="413075"/>
                  </a:lnTo>
                  <a:lnTo>
                    <a:pt x="12830" y="413075"/>
                  </a:lnTo>
                  <a:cubicBezTo>
                    <a:pt x="6239" y="413075"/>
                    <a:pt x="895" y="418418"/>
                    <a:pt x="895" y="425010"/>
                  </a:cubicBezTo>
                  <a:cubicBezTo>
                    <a:pt x="895" y="431602"/>
                    <a:pt x="6239" y="436946"/>
                    <a:pt x="12830" y="436946"/>
                  </a:cubicBezTo>
                  <a:lnTo>
                    <a:pt x="567580" y="436946"/>
                  </a:lnTo>
                  <a:cubicBezTo>
                    <a:pt x="574171" y="436946"/>
                    <a:pt x="579515" y="431602"/>
                    <a:pt x="579515" y="425010"/>
                  </a:cubicBezTo>
                  <a:cubicBezTo>
                    <a:pt x="579515" y="418418"/>
                    <a:pt x="574171" y="413075"/>
                    <a:pt x="567580" y="413075"/>
                  </a:cubicBezTo>
                  <a:close/>
                  <a:moveTo>
                    <a:pt x="139229" y="413075"/>
                  </a:moveTo>
                  <a:lnTo>
                    <a:pt x="64289" y="413075"/>
                  </a:lnTo>
                  <a:lnTo>
                    <a:pt x="64289" y="305414"/>
                  </a:lnTo>
                  <a:cubicBezTo>
                    <a:pt x="64289" y="300885"/>
                    <a:pt x="67974" y="297200"/>
                    <a:pt x="72503" y="297200"/>
                  </a:cubicBezTo>
                  <a:lnTo>
                    <a:pt x="131015" y="297200"/>
                  </a:lnTo>
                  <a:cubicBezTo>
                    <a:pt x="135544" y="297200"/>
                    <a:pt x="139229" y="300885"/>
                    <a:pt x="139229" y="305414"/>
                  </a:cubicBezTo>
                  <a:lnTo>
                    <a:pt x="139229" y="413075"/>
                  </a:lnTo>
                  <a:close/>
                  <a:moveTo>
                    <a:pt x="328380" y="413075"/>
                  </a:moveTo>
                  <a:lnTo>
                    <a:pt x="253441" y="413075"/>
                  </a:lnTo>
                  <a:lnTo>
                    <a:pt x="253441" y="205192"/>
                  </a:lnTo>
                  <a:cubicBezTo>
                    <a:pt x="253441" y="200663"/>
                    <a:pt x="257125" y="196979"/>
                    <a:pt x="261655" y="196979"/>
                  </a:cubicBezTo>
                  <a:lnTo>
                    <a:pt x="320166" y="196979"/>
                  </a:lnTo>
                  <a:cubicBezTo>
                    <a:pt x="324694" y="196979"/>
                    <a:pt x="328380" y="200663"/>
                    <a:pt x="328380" y="205192"/>
                  </a:cubicBezTo>
                  <a:lnTo>
                    <a:pt x="328380" y="413075"/>
                  </a:lnTo>
                  <a:close/>
                  <a:moveTo>
                    <a:pt x="517531" y="413075"/>
                  </a:moveTo>
                  <a:lnTo>
                    <a:pt x="442592" y="413075"/>
                  </a:lnTo>
                  <a:lnTo>
                    <a:pt x="442592" y="32980"/>
                  </a:lnTo>
                  <a:cubicBezTo>
                    <a:pt x="442592" y="28450"/>
                    <a:pt x="446277" y="24766"/>
                    <a:pt x="450806" y="24766"/>
                  </a:cubicBezTo>
                  <a:lnTo>
                    <a:pt x="509318" y="24766"/>
                  </a:lnTo>
                  <a:cubicBezTo>
                    <a:pt x="513847" y="24766"/>
                    <a:pt x="517531" y="28450"/>
                    <a:pt x="517531" y="32980"/>
                  </a:cubicBezTo>
                  <a:lnTo>
                    <a:pt x="517531" y="4130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9379369B-DA4F-460D-B65D-CE70044056DF}"/>
                </a:ext>
              </a:extLst>
            </p:cNvPr>
            <p:cNvSpPr/>
            <p:nvPr/>
          </p:nvSpPr>
          <p:spPr>
            <a:xfrm>
              <a:off x="1659241" y="2349379"/>
              <a:ext cx="439218" cy="332994"/>
            </a:xfrm>
            <a:custGeom>
              <a:avLst/>
              <a:gdLst>
                <a:gd name="connsiteX0" fmla="*/ 439034 w 439218"/>
                <a:gd name="connsiteY0" fmla="*/ 13446 h 332994"/>
                <a:gd name="connsiteX1" fmla="*/ 435568 w 439218"/>
                <a:gd name="connsiteY1" fmla="*/ 4390 h 332994"/>
                <a:gd name="connsiteX2" fmla="*/ 426511 w 439218"/>
                <a:gd name="connsiteY2" fmla="*/ 924 h 332994"/>
                <a:gd name="connsiteX3" fmla="*/ 425934 w 439218"/>
                <a:gd name="connsiteY3" fmla="*/ 895 h 332994"/>
                <a:gd name="connsiteX4" fmla="*/ 353725 w 439218"/>
                <a:gd name="connsiteY4" fmla="*/ 895 h 332994"/>
                <a:gd name="connsiteX5" fmla="*/ 341790 w 439218"/>
                <a:gd name="connsiteY5" fmla="*/ 12830 h 332994"/>
                <a:gd name="connsiteX6" fmla="*/ 353725 w 439218"/>
                <a:gd name="connsiteY6" fmla="*/ 24766 h 332994"/>
                <a:gd name="connsiteX7" fmla="*/ 398312 w 439218"/>
                <a:gd name="connsiteY7" fmla="*/ 24766 h 332994"/>
                <a:gd name="connsiteX8" fmla="*/ 280323 w 439218"/>
                <a:gd name="connsiteY8" fmla="*/ 142755 h 332994"/>
                <a:gd name="connsiteX9" fmla="*/ 235829 w 439218"/>
                <a:gd name="connsiteY9" fmla="*/ 98261 h 332994"/>
                <a:gd name="connsiteX10" fmla="*/ 227389 w 439218"/>
                <a:gd name="connsiteY10" fmla="*/ 94765 h 332994"/>
                <a:gd name="connsiteX11" fmla="*/ 218950 w 439218"/>
                <a:gd name="connsiteY11" fmla="*/ 98261 h 332994"/>
                <a:gd name="connsiteX12" fmla="*/ 4391 w 439218"/>
                <a:gd name="connsiteY12" fmla="*/ 312821 h 332994"/>
                <a:gd name="connsiteX13" fmla="*/ 4391 w 439218"/>
                <a:gd name="connsiteY13" fmla="*/ 329701 h 332994"/>
                <a:gd name="connsiteX14" fmla="*/ 12830 w 439218"/>
                <a:gd name="connsiteY14" fmla="*/ 333195 h 332994"/>
                <a:gd name="connsiteX15" fmla="*/ 21270 w 439218"/>
                <a:gd name="connsiteY15" fmla="*/ 329699 h 332994"/>
                <a:gd name="connsiteX16" fmla="*/ 227389 w 439218"/>
                <a:gd name="connsiteY16" fmla="*/ 123578 h 332994"/>
                <a:gd name="connsiteX17" fmla="*/ 271884 w 439218"/>
                <a:gd name="connsiteY17" fmla="*/ 168073 h 332994"/>
                <a:gd name="connsiteX18" fmla="*/ 288764 w 439218"/>
                <a:gd name="connsiteY18" fmla="*/ 168073 h 332994"/>
                <a:gd name="connsiteX19" fmla="*/ 415192 w 439218"/>
                <a:gd name="connsiteY19" fmla="*/ 41646 h 332994"/>
                <a:gd name="connsiteX20" fmla="*/ 415192 w 439218"/>
                <a:gd name="connsiteY20" fmla="*/ 81999 h 332994"/>
                <a:gd name="connsiteX21" fmla="*/ 427127 w 439218"/>
                <a:gd name="connsiteY21" fmla="*/ 93934 h 332994"/>
                <a:gd name="connsiteX22" fmla="*/ 439063 w 439218"/>
                <a:gd name="connsiteY22" fmla="*/ 81999 h 332994"/>
                <a:gd name="connsiteX23" fmla="*/ 439063 w 439218"/>
                <a:gd name="connsiteY23" fmla="*/ 14024 h 332994"/>
                <a:gd name="connsiteX24" fmla="*/ 439034 w 439218"/>
                <a:gd name="connsiteY24" fmla="*/ 13446 h 332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39218" h="332994">
                  <a:moveTo>
                    <a:pt x="439034" y="13446"/>
                  </a:moveTo>
                  <a:cubicBezTo>
                    <a:pt x="439201" y="10189"/>
                    <a:pt x="438055" y="6877"/>
                    <a:pt x="435568" y="4390"/>
                  </a:cubicBezTo>
                  <a:cubicBezTo>
                    <a:pt x="433081" y="1902"/>
                    <a:pt x="429769" y="756"/>
                    <a:pt x="426511" y="924"/>
                  </a:cubicBezTo>
                  <a:cubicBezTo>
                    <a:pt x="426319" y="915"/>
                    <a:pt x="426130" y="895"/>
                    <a:pt x="425934" y="895"/>
                  </a:cubicBezTo>
                  <a:lnTo>
                    <a:pt x="353725" y="895"/>
                  </a:lnTo>
                  <a:cubicBezTo>
                    <a:pt x="347134" y="895"/>
                    <a:pt x="341790" y="6239"/>
                    <a:pt x="341790" y="12830"/>
                  </a:cubicBezTo>
                  <a:cubicBezTo>
                    <a:pt x="341790" y="19422"/>
                    <a:pt x="347134" y="24766"/>
                    <a:pt x="353725" y="24766"/>
                  </a:cubicBezTo>
                  <a:lnTo>
                    <a:pt x="398312" y="24766"/>
                  </a:lnTo>
                  <a:lnTo>
                    <a:pt x="280323" y="142755"/>
                  </a:lnTo>
                  <a:lnTo>
                    <a:pt x="235829" y="98261"/>
                  </a:lnTo>
                  <a:cubicBezTo>
                    <a:pt x="233591" y="96023"/>
                    <a:pt x="230555" y="94765"/>
                    <a:pt x="227389" y="94765"/>
                  </a:cubicBezTo>
                  <a:cubicBezTo>
                    <a:pt x="224224" y="94765"/>
                    <a:pt x="221188" y="96023"/>
                    <a:pt x="218950" y="98261"/>
                  </a:cubicBezTo>
                  <a:lnTo>
                    <a:pt x="4391" y="312821"/>
                  </a:lnTo>
                  <a:cubicBezTo>
                    <a:pt x="-270" y="317482"/>
                    <a:pt x="-270" y="325039"/>
                    <a:pt x="4391" y="329701"/>
                  </a:cubicBezTo>
                  <a:cubicBezTo>
                    <a:pt x="6722" y="332030"/>
                    <a:pt x="9776" y="333195"/>
                    <a:pt x="12830" y="333195"/>
                  </a:cubicBezTo>
                  <a:cubicBezTo>
                    <a:pt x="15884" y="333195"/>
                    <a:pt x="18940" y="332030"/>
                    <a:pt x="21270" y="329699"/>
                  </a:cubicBezTo>
                  <a:lnTo>
                    <a:pt x="227389" y="123578"/>
                  </a:lnTo>
                  <a:lnTo>
                    <a:pt x="271884" y="168073"/>
                  </a:lnTo>
                  <a:cubicBezTo>
                    <a:pt x="276545" y="172733"/>
                    <a:pt x="284102" y="172733"/>
                    <a:pt x="288764" y="168073"/>
                  </a:cubicBezTo>
                  <a:lnTo>
                    <a:pt x="415192" y="41646"/>
                  </a:lnTo>
                  <a:lnTo>
                    <a:pt x="415192" y="81999"/>
                  </a:lnTo>
                  <a:cubicBezTo>
                    <a:pt x="415192" y="88591"/>
                    <a:pt x="420535" y="93934"/>
                    <a:pt x="427127" y="93934"/>
                  </a:cubicBezTo>
                  <a:cubicBezTo>
                    <a:pt x="433719" y="93934"/>
                    <a:pt x="439063" y="88591"/>
                    <a:pt x="439063" y="81999"/>
                  </a:cubicBezTo>
                  <a:lnTo>
                    <a:pt x="439063" y="14024"/>
                  </a:lnTo>
                  <a:cubicBezTo>
                    <a:pt x="439063" y="13829"/>
                    <a:pt x="439042" y="13640"/>
                    <a:pt x="439034" y="134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6F381CCB-4C96-44B0-BEF2-1FF59A4DF182}"/>
                </a:ext>
              </a:extLst>
            </p:cNvPr>
            <p:cNvSpPr/>
            <p:nvPr/>
          </p:nvSpPr>
          <p:spPr>
            <a:xfrm>
              <a:off x="1619012" y="2699452"/>
              <a:ext cx="25064" cy="25064"/>
            </a:xfrm>
            <a:custGeom>
              <a:avLst/>
              <a:gdLst>
                <a:gd name="connsiteX0" fmla="*/ 24766 w 25064"/>
                <a:gd name="connsiteY0" fmla="*/ 12830 h 25064"/>
                <a:gd name="connsiteX1" fmla="*/ 12830 w 25064"/>
                <a:gd name="connsiteY1" fmla="*/ 24766 h 25064"/>
                <a:gd name="connsiteX2" fmla="*/ 895 w 25064"/>
                <a:gd name="connsiteY2" fmla="*/ 12830 h 25064"/>
                <a:gd name="connsiteX3" fmla="*/ 12830 w 25064"/>
                <a:gd name="connsiteY3" fmla="*/ 895 h 25064"/>
                <a:gd name="connsiteX4" fmla="*/ 24766 w 25064"/>
                <a:gd name="connsiteY4" fmla="*/ 12830 h 25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64" h="25064">
                  <a:moveTo>
                    <a:pt x="24766" y="12830"/>
                  </a:moveTo>
                  <a:cubicBezTo>
                    <a:pt x="24766" y="19422"/>
                    <a:pt x="19422" y="24766"/>
                    <a:pt x="12830" y="24766"/>
                  </a:cubicBezTo>
                  <a:cubicBezTo>
                    <a:pt x="6239" y="24766"/>
                    <a:pt x="895" y="19422"/>
                    <a:pt x="895" y="12830"/>
                  </a:cubicBezTo>
                  <a:cubicBezTo>
                    <a:pt x="895" y="6239"/>
                    <a:pt x="6239" y="895"/>
                    <a:pt x="12830" y="895"/>
                  </a:cubicBezTo>
                  <a:cubicBezTo>
                    <a:pt x="19422" y="895"/>
                    <a:pt x="24766" y="6239"/>
                    <a:pt x="24766" y="128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96" name="Graphique 18">
            <a:extLst>
              <a:ext uri="{FF2B5EF4-FFF2-40B4-BE49-F238E27FC236}">
                <a16:creationId xmlns:a16="http://schemas.microsoft.com/office/drawing/2014/main" id="{C53F4AE7-DE0F-449D-B639-431BB296AA92}"/>
              </a:ext>
            </a:extLst>
          </p:cNvPr>
          <p:cNvGrpSpPr>
            <a:grpSpLocks noChangeAspect="1"/>
          </p:cNvGrpSpPr>
          <p:nvPr/>
        </p:nvGrpSpPr>
        <p:grpSpPr>
          <a:xfrm>
            <a:off x="5359600" y="1851509"/>
            <a:ext cx="509832" cy="509832"/>
            <a:chOff x="4344545" y="2400223"/>
            <a:chExt cx="679776" cy="679776"/>
          </a:xfrm>
          <a:solidFill>
            <a:schemeClr val="bg1"/>
          </a:solidFill>
        </p:grpSpPr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105D7FB9-119A-404D-8E6B-2F3C61E858DD}"/>
                </a:ext>
              </a:extLst>
            </p:cNvPr>
            <p:cNvSpPr/>
            <p:nvPr/>
          </p:nvSpPr>
          <p:spPr>
            <a:xfrm>
              <a:off x="4418048" y="2399227"/>
              <a:ext cx="532403" cy="681104"/>
            </a:xfrm>
            <a:custGeom>
              <a:avLst/>
              <a:gdLst>
                <a:gd name="connsiteX0" fmla="*/ 521814 w 532402"/>
                <a:gd name="connsiteY0" fmla="*/ 405427 h 681103"/>
                <a:gd name="connsiteX1" fmla="*/ 457272 w 532402"/>
                <a:gd name="connsiteY1" fmla="*/ 405427 h 681103"/>
                <a:gd name="connsiteX2" fmla="*/ 457272 w 532402"/>
                <a:gd name="connsiteY2" fmla="*/ 327919 h 681103"/>
                <a:gd name="connsiteX3" fmla="*/ 478557 w 532402"/>
                <a:gd name="connsiteY3" fmla="*/ 298311 h 681103"/>
                <a:gd name="connsiteX4" fmla="*/ 478557 w 532402"/>
                <a:gd name="connsiteY4" fmla="*/ 277026 h 681103"/>
                <a:gd name="connsiteX5" fmla="*/ 468599 w 532402"/>
                <a:gd name="connsiteY5" fmla="*/ 267068 h 681103"/>
                <a:gd name="connsiteX6" fmla="*/ 426027 w 532402"/>
                <a:gd name="connsiteY6" fmla="*/ 267068 h 681103"/>
                <a:gd name="connsiteX7" fmla="*/ 416069 w 532402"/>
                <a:gd name="connsiteY7" fmla="*/ 277026 h 681103"/>
                <a:gd name="connsiteX8" fmla="*/ 416069 w 532402"/>
                <a:gd name="connsiteY8" fmla="*/ 298311 h 681103"/>
                <a:gd name="connsiteX9" fmla="*/ 437356 w 532402"/>
                <a:gd name="connsiteY9" fmla="*/ 327919 h 681103"/>
                <a:gd name="connsiteX10" fmla="*/ 437356 w 532402"/>
                <a:gd name="connsiteY10" fmla="*/ 405427 h 681103"/>
                <a:gd name="connsiteX11" fmla="*/ 404056 w 532402"/>
                <a:gd name="connsiteY11" fmla="*/ 405427 h 681103"/>
                <a:gd name="connsiteX12" fmla="*/ 404056 w 532402"/>
                <a:gd name="connsiteY12" fmla="*/ 10953 h 681103"/>
                <a:gd name="connsiteX13" fmla="*/ 394099 w 532402"/>
                <a:gd name="connsiteY13" fmla="*/ 996 h 681103"/>
                <a:gd name="connsiteX14" fmla="*/ 138669 w 532402"/>
                <a:gd name="connsiteY14" fmla="*/ 996 h 681103"/>
                <a:gd name="connsiteX15" fmla="*/ 128711 w 532402"/>
                <a:gd name="connsiteY15" fmla="*/ 10953 h 681103"/>
                <a:gd name="connsiteX16" fmla="*/ 128711 w 532402"/>
                <a:gd name="connsiteY16" fmla="*/ 214436 h 681103"/>
                <a:gd name="connsiteX17" fmla="*/ 108427 w 532402"/>
                <a:gd name="connsiteY17" fmla="*/ 204626 h 681103"/>
                <a:gd name="connsiteX18" fmla="*/ 63397 w 532402"/>
                <a:gd name="connsiteY18" fmla="*/ 214629 h 681103"/>
                <a:gd name="connsiteX19" fmla="*/ 43568 w 532402"/>
                <a:gd name="connsiteY19" fmla="*/ 255741 h 681103"/>
                <a:gd name="connsiteX20" fmla="*/ 46558 w 532402"/>
                <a:gd name="connsiteY20" fmla="*/ 273188 h 681103"/>
                <a:gd name="connsiteX21" fmla="*/ 45399 w 532402"/>
                <a:gd name="connsiteY21" fmla="*/ 282199 h 681103"/>
                <a:gd name="connsiteX22" fmla="*/ 34273 w 532402"/>
                <a:gd name="connsiteY22" fmla="*/ 332715 h 681103"/>
                <a:gd name="connsiteX23" fmla="*/ 82724 w 532402"/>
                <a:gd name="connsiteY23" fmla="*/ 381390 h 681103"/>
                <a:gd name="connsiteX24" fmla="*/ 86139 w 532402"/>
                <a:gd name="connsiteY24" fmla="*/ 382001 h 681103"/>
                <a:gd name="connsiteX25" fmla="*/ 86139 w 532402"/>
                <a:gd name="connsiteY25" fmla="*/ 405428 h 681103"/>
                <a:gd name="connsiteX26" fmla="*/ 10953 w 532402"/>
                <a:gd name="connsiteY26" fmla="*/ 405428 h 681103"/>
                <a:gd name="connsiteX27" fmla="*/ 996 w 532402"/>
                <a:gd name="connsiteY27" fmla="*/ 415386 h 681103"/>
                <a:gd name="connsiteX28" fmla="*/ 10953 w 532402"/>
                <a:gd name="connsiteY28" fmla="*/ 425343 h 681103"/>
                <a:gd name="connsiteX29" fmla="*/ 149312 w 532402"/>
                <a:gd name="connsiteY29" fmla="*/ 425343 h 681103"/>
                <a:gd name="connsiteX30" fmla="*/ 159269 w 532402"/>
                <a:gd name="connsiteY30" fmla="*/ 415386 h 681103"/>
                <a:gd name="connsiteX31" fmla="*/ 149312 w 532402"/>
                <a:gd name="connsiteY31" fmla="*/ 405428 h 681103"/>
                <a:gd name="connsiteX32" fmla="*/ 148627 w 532402"/>
                <a:gd name="connsiteY32" fmla="*/ 405428 h 681103"/>
                <a:gd name="connsiteX33" fmla="*/ 148627 w 532402"/>
                <a:gd name="connsiteY33" fmla="*/ 372128 h 681103"/>
                <a:gd name="connsiteX34" fmla="*/ 170597 w 532402"/>
                <a:gd name="connsiteY34" fmla="*/ 372128 h 681103"/>
                <a:gd name="connsiteX35" fmla="*/ 180555 w 532402"/>
                <a:gd name="connsiteY35" fmla="*/ 362171 h 681103"/>
                <a:gd name="connsiteX36" fmla="*/ 170597 w 532402"/>
                <a:gd name="connsiteY36" fmla="*/ 352213 h 681103"/>
                <a:gd name="connsiteX37" fmla="*/ 150205 w 532402"/>
                <a:gd name="connsiteY37" fmla="*/ 352213 h 681103"/>
                <a:gd name="connsiteX38" fmla="*/ 158474 w 532402"/>
                <a:gd name="connsiteY38" fmla="*/ 329557 h 681103"/>
                <a:gd name="connsiteX39" fmla="*/ 170597 w 532402"/>
                <a:gd name="connsiteY39" fmla="*/ 329557 h 681103"/>
                <a:gd name="connsiteX40" fmla="*/ 180555 w 532402"/>
                <a:gd name="connsiteY40" fmla="*/ 319600 h 681103"/>
                <a:gd name="connsiteX41" fmla="*/ 170597 w 532402"/>
                <a:gd name="connsiteY41" fmla="*/ 309642 h 681103"/>
                <a:gd name="connsiteX42" fmla="*/ 158477 w 532402"/>
                <a:gd name="connsiteY42" fmla="*/ 309642 h 681103"/>
                <a:gd name="connsiteX43" fmla="*/ 150035 w 532402"/>
                <a:gd name="connsiteY43" fmla="*/ 286986 h 681103"/>
                <a:gd name="connsiteX44" fmla="*/ 245098 w 532402"/>
                <a:gd name="connsiteY44" fmla="*/ 286986 h 681103"/>
                <a:gd name="connsiteX45" fmla="*/ 255055 w 532402"/>
                <a:gd name="connsiteY45" fmla="*/ 277029 h 681103"/>
                <a:gd name="connsiteX46" fmla="*/ 245098 w 532402"/>
                <a:gd name="connsiteY46" fmla="*/ 267071 h 681103"/>
                <a:gd name="connsiteX47" fmla="*/ 148627 w 532402"/>
                <a:gd name="connsiteY47" fmla="*/ 267071 h 681103"/>
                <a:gd name="connsiteX48" fmla="*/ 148627 w 532402"/>
                <a:gd name="connsiteY48" fmla="*/ 244415 h 681103"/>
                <a:gd name="connsiteX49" fmla="*/ 170597 w 532402"/>
                <a:gd name="connsiteY49" fmla="*/ 244415 h 681103"/>
                <a:gd name="connsiteX50" fmla="*/ 180555 w 532402"/>
                <a:gd name="connsiteY50" fmla="*/ 234458 h 681103"/>
                <a:gd name="connsiteX51" fmla="*/ 170597 w 532402"/>
                <a:gd name="connsiteY51" fmla="*/ 224500 h 681103"/>
                <a:gd name="connsiteX52" fmla="*/ 148627 w 532402"/>
                <a:gd name="connsiteY52" fmla="*/ 224500 h 681103"/>
                <a:gd name="connsiteX53" fmla="*/ 148627 w 532402"/>
                <a:gd name="connsiteY53" fmla="*/ 201844 h 681103"/>
                <a:gd name="connsiteX54" fmla="*/ 170597 w 532402"/>
                <a:gd name="connsiteY54" fmla="*/ 201844 h 681103"/>
                <a:gd name="connsiteX55" fmla="*/ 180555 w 532402"/>
                <a:gd name="connsiteY55" fmla="*/ 191887 h 681103"/>
                <a:gd name="connsiteX56" fmla="*/ 170597 w 532402"/>
                <a:gd name="connsiteY56" fmla="*/ 181929 h 681103"/>
                <a:gd name="connsiteX57" fmla="*/ 148627 w 532402"/>
                <a:gd name="connsiteY57" fmla="*/ 181929 h 681103"/>
                <a:gd name="connsiteX58" fmla="*/ 148627 w 532402"/>
                <a:gd name="connsiteY58" fmla="*/ 159272 h 681103"/>
                <a:gd name="connsiteX59" fmla="*/ 245098 w 532402"/>
                <a:gd name="connsiteY59" fmla="*/ 159272 h 681103"/>
                <a:gd name="connsiteX60" fmla="*/ 255055 w 532402"/>
                <a:gd name="connsiteY60" fmla="*/ 149314 h 681103"/>
                <a:gd name="connsiteX61" fmla="*/ 245098 w 532402"/>
                <a:gd name="connsiteY61" fmla="*/ 139357 h 681103"/>
                <a:gd name="connsiteX62" fmla="*/ 148627 w 532402"/>
                <a:gd name="connsiteY62" fmla="*/ 139357 h 681103"/>
                <a:gd name="connsiteX63" fmla="*/ 148627 w 532402"/>
                <a:gd name="connsiteY63" fmla="*/ 116697 h 681103"/>
                <a:gd name="connsiteX64" fmla="*/ 170597 w 532402"/>
                <a:gd name="connsiteY64" fmla="*/ 116697 h 681103"/>
                <a:gd name="connsiteX65" fmla="*/ 180555 w 532402"/>
                <a:gd name="connsiteY65" fmla="*/ 106739 h 681103"/>
                <a:gd name="connsiteX66" fmla="*/ 170597 w 532402"/>
                <a:gd name="connsiteY66" fmla="*/ 96782 h 681103"/>
                <a:gd name="connsiteX67" fmla="*/ 148627 w 532402"/>
                <a:gd name="connsiteY67" fmla="*/ 96782 h 681103"/>
                <a:gd name="connsiteX68" fmla="*/ 148627 w 532402"/>
                <a:gd name="connsiteY68" fmla="*/ 74126 h 681103"/>
                <a:gd name="connsiteX69" fmla="*/ 170597 w 532402"/>
                <a:gd name="connsiteY69" fmla="*/ 74126 h 681103"/>
                <a:gd name="connsiteX70" fmla="*/ 180555 w 532402"/>
                <a:gd name="connsiteY70" fmla="*/ 64168 h 681103"/>
                <a:gd name="connsiteX71" fmla="*/ 170597 w 532402"/>
                <a:gd name="connsiteY71" fmla="*/ 54211 h 681103"/>
                <a:gd name="connsiteX72" fmla="*/ 148627 w 532402"/>
                <a:gd name="connsiteY72" fmla="*/ 54211 h 681103"/>
                <a:gd name="connsiteX73" fmla="*/ 148627 w 532402"/>
                <a:gd name="connsiteY73" fmla="*/ 20911 h 681103"/>
                <a:gd name="connsiteX74" fmla="*/ 384141 w 532402"/>
                <a:gd name="connsiteY74" fmla="*/ 20911 h 681103"/>
                <a:gd name="connsiteX75" fmla="*/ 384141 w 532402"/>
                <a:gd name="connsiteY75" fmla="*/ 54211 h 681103"/>
                <a:gd name="connsiteX76" fmla="*/ 287670 w 532402"/>
                <a:gd name="connsiteY76" fmla="*/ 54211 h 681103"/>
                <a:gd name="connsiteX77" fmla="*/ 277712 w 532402"/>
                <a:gd name="connsiteY77" fmla="*/ 64168 h 681103"/>
                <a:gd name="connsiteX78" fmla="*/ 287670 w 532402"/>
                <a:gd name="connsiteY78" fmla="*/ 74126 h 681103"/>
                <a:gd name="connsiteX79" fmla="*/ 384141 w 532402"/>
                <a:gd name="connsiteY79" fmla="*/ 74126 h 681103"/>
                <a:gd name="connsiteX80" fmla="*/ 384141 w 532402"/>
                <a:gd name="connsiteY80" fmla="*/ 96782 h 681103"/>
                <a:gd name="connsiteX81" fmla="*/ 287670 w 532402"/>
                <a:gd name="connsiteY81" fmla="*/ 96782 h 681103"/>
                <a:gd name="connsiteX82" fmla="*/ 277712 w 532402"/>
                <a:gd name="connsiteY82" fmla="*/ 106739 h 681103"/>
                <a:gd name="connsiteX83" fmla="*/ 287670 w 532402"/>
                <a:gd name="connsiteY83" fmla="*/ 116697 h 681103"/>
                <a:gd name="connsiteX84" fmla="*/ 384141 w 532402"/>
                <a:gd name="connsiteY84" fmla="*/ 116697 h 681103"/>
                <a:gd name="connsiteX85" fmla="*/ 384141 w 532402"/>
                <a:gd name="connsiteY85" fmla="*/ 139353 h 681103"/>
                <a:gd name="connsiteX86" fmla="*/ 362171 w 532402"/>
                <a:gd name="connsiteY86" fmla="*/ 139353 h 681103"/>
                <a:gd name="connsiteX87" fmla="*/ 352213 w 532402"/>
                <a:gd name="connsiteY87" fmla="*/ 149310 h 681103"/>
                <a:gd name="connsiteX88" fmla="*/ 362171 w 532402"/>
                <a:gd name="connsiteY88" fmla="*/ 159268 h 681103"/>
                <a:gd name="connsiteX89" fmla="*/ 384141 w 532402"/>
                <a:gd name="connsiteY89" fmla="*/ 159268 h 681103"/>
                <a:gd name="connsiteX90" fmla="*/ 384141 w 532402"/>
                <a:gd name="connsiteY90" fmla="*/ 181925 h 681103"/>
                <a:gd name="connsiteX91" fmla="*/ 287670 w 532402"/>
                <a:gd name="connsiteY91" fmla="*/ 181925 h 681103"/>
                <a:gd name="connsiteX92" fmla="*/ 277712 w 532402"/>
                <a:gd name="connsiteY92" fmla="*/ 191883 h 681103"/>
                <a:gd name="connsiteX93" fmla="*/ 287670 w 532402"/>
                <a:gd name="connsiteY93" fmla="*/ 201840 h 681103"/>
                <a:gd name="connsiteX94" fmla="*/ 384141 w 532402"/>
                <a:gd name="connsiteY94" fmla="*/ 201840 h 681103"/>
                <a:gd name="connsiteX95" fmla="*/ 384141 w 532402"/>
                <a:gd name="connsiteY95" fmla="*/ 224496 h 681103"/>
                <a:gd name="connsiteX96" fmla="*/ 287670 w 532402"/>
                <a:gd name="connsiteY96" fmla="*/ 224496 h 681103"/>
                <a:gd name="connsiteX97" fmla="*/ 277712 w 532402"/>
                <a:gd name="connsiteY97" fmla="*/ 234454 h 681103"/>
                <a:gd name="connsiteX98" fmla="*/ 287670 w 532402"/>
                <a:gd name="connsiteY98" fmla="*/ 244411 h 681103"/>
                <a:gd name="connsiteX99" fmla="*/ 384141 w 532402"/>
                <a:gd name="connsiteY99" fmla="*/ 244411 h 681103"/>
                <a:gd name="connsiteX100" fmla="*/ 384141 w 532402"/>
                <a:gd name="connsiteY100" fmla="*/ 267067 h 681103"/>
                <a:gd name="connsiteX101" fmla="*/ 362171 w 532402"/>
                <a:gd name="connsiteY101" fmla="*/ 267067 h 681103"/>
                <a:gd name="connsiteX102" fmla="*/ 352213 w 532402"/>
                <a:gd name="connsiteY102" fmla="*/ 277025 h 681103"/>
                <a:gd name="connsiteX103" fmla="*/ 362171 w 532402"/>
                <a:gd name="connsiteY103" fmla="*/ 286982 h 681103"/>
                <a:gd name="connsiteX104" fmla="*/ 384141 w 532402"/>
                <a:gd name="connsiteY104" fmla="*/ 286982 h 681103"/>
                <a:gd name="connsiteX105" fmla="*/ 384141 w 532402"/>
                <a:gd name="connsiteY105" fmla="*/ 309638 h 681103"/>
                <a:gd name="connsiteX106" fmla="*/ 287670 w 532402"/>
                <a:gd name="connsiteY106" fmla="*/ 309638 h 681103"/>
                <a:gd name="connsiteX107" fmla="*/ 277712 w 532402"/>
                <a:gd name="connsiteY107" fmla="*/ 319596 h 681103"/>
                <a:gd name="connsiteX108" fmla="*/ 287670 w 532402"/>
                <a:gd name="connsiteY108" fmla="*/ 329553 h 681103"/>
                <a:gd name="connsiteX109" fmla="*/ 384141 w 532402"/>
                <a:gd name="connsiteY109" fmla="*/ 329553 h 681103"/>
                <a:gd name="connsiteX110" fmla="*/ 384141 w 532402"/>
                <a:gd name="connsiteY110" fmla="*/ 352209 h 681103"/>
                <a:gd name="connsiteX111" fmla="*/ 287670 w 532402"/>
                <a:gd name="connsiteY111" fmla="*/ 352209 h 681103"/>
                <a:gd name="connsiteX112" fmla="*/ 277712 w 532402"/>
                <a:gd name="connsiteY112" fmla="*/ 362167 h 681103"/>
                <a:gd name="connsiteX113" fmla="*/ 287670 w 532402"/>
                <a:gd name="connsiteY113" fmla="*/ 372124 h 681103"/>
                <a:gd name="connsiteX114" fmla="*/ 384141 w 532402"/>
                <a:gd name="connsiteY114" fmla="*/ 372124 h 681103"/>
                <a:gd name="connsiteX115" fmla="*/ 384141 w 532402"/>
                <a:gd name="connsiteY115" fmla="*/ 405424 h 681103"/>
                <a:gd name="connsiteX116" fmla="*/ 191884 w 532402"/>
                <a:gd name="connsiteY116" fmla="*/ 405424 h 681103"/>
                <a:gd name="connsiteX117" fmla="*/ 181926 w 532402"/>
                <a:gd name="connsiteY117" fmla="*/ 415382 h 681103"/>
                <a:gd name="connsiteX118" fmla="*/ 191884 w 532402"/>
                <a:gd name="connsiteY118" fmla="*/ 425339 h 681103"/>
                <a:gd name="connsiteX119" fmla="*/ 192569 w 532402"/>
                <a:gd name="connsiteY119" fmla="*/ 425339 h 681103"/>
                <a:gd name="connsiteX120" fmla="*/ 192569 w 532402"/>
                <a:gd name="connsiteY120" fmla="*/ 490567 h 681103"/>
                <a:gd name="connsiteX121" fmla="*/ 136348 w 532402"/>
                <a:gd name="connsiteY121" fmla="*/ 490567 h 681103"/>
                <a:gd name="connsiteX122" fmla="*/ 106741 w 532402"/>
                <a:gd name="connsiteY122" fmla="*/ 469282 h 681103"/>
                <a:gd name="connsiteX123" fmla="*/ 75496 w 532402"/>
                <a:gd name="connsiteY123" fmla="*/ 500525 h 681103"/>
                <a:gd name="connsiteX124" fmla="*/ 106741 w 532402"/>
                <a:gd name="connsiteY124" fmla="*/ 531769 h 681103"/>
                <a:gd name="connsiteX125" fmla="*/ 136348 w 532402"/>
                <a:gd name="connsiteY125" fmla="*/ 510483 h 681103"/>
                <a:gd name="connsiteX126" fmla="*/ 192569 w 532402"/>
                <a:gd name="connsiteY126" fmla="*/ 510483 h 681103"/>
                <a:gd name="connsiteX127" fmla="*/ 192569 w 532402"/>
                <a:gd name="connsiteY127" fmla="*/ 556062 h 681103"/>
                <a:gd name="connsiteX128" fmla="*/ 171284 w 532402"/>
                <a:gd name="connsiteY128" fmla="*/ 585670 h 681103"/>
                <a:gd name="connsiteX129" fmla="*/ 202527 w 532402"/>
                <a:gd name="connsiteY129" fmla="*/ 616913 h 681103"/>
                <a:gd name="connsiteX130" fmla="*/ 233770 w 532402"/>
                <a:gd name="connsiteY130" fmla="*/ 585670 h 681103"/>
                <a:gd name="connsiteX131" fmla="*/ 212484 w 532402"/>
                <a:gd name="connsiteY131" fmla="*/ 556062 h 681103"/>
                <a:gd name="connsiteX132" fmla="*/ 212484 w 532402"/>
                <a:gd name="connsiteY132" fmla="*/ 425339 h 681103"/>
                <a:gd name="connsiteX133" fmla="*/ 256427 w 532402"/>
                <a:gd name="connsiteY133" fmla="*/ 425339 h 681103"/>
                <a:gd name="connsiteX134" fmla="*/ 256427 w 532402"/>
                <a:gd name="connsiteY134" fmla="*/ 619919 h 681103"/>
                <a:gd name="connsiteX135" fmla="*/ 235141 w 532402"/>
                <a:gd name="connsiteY135" fmla="*/ 649526 h 681103"/>
                <a:gd name="connsiteX136" fmla="*/ 266385 w 532402"/>
                <a:gd name="connsiteY136" fmla="*/ 680772 h 681103"/>
                <a:gd name="connsiteX137" fmla="*/ 297628 w 532402"/>
                <a:gd name="connsiteY137" fmla="*/ 649529 h 681103"/>
                <a:gd name="connsiteX138" fmla="*/ 276342 w 532402"/>
                <a:gd name="connsiteY138" fmla="*/ 619921 h 681103"/>
                <a:gd name="connsiteX139" fmla="*/ 276342 w 532402"/>
                <a:gd name="connsiteY139" fmla="*/ 425342 h 681103"/>
                <a:gd name="connsiteX140" fmla="*/ 320285 w 532402"/>
                <a:gd name="connsiteY140" fmla="*/ 425342 h 681103"/>
                <a:gd name="connsiteX141" fmla="*/ 320285 w 532402"/>
                <a:gd name="connsiteY141" fmla="*/ 556065 h 681103"/>
                <a:gd name="connsiteX142" fmla="*/ 298999 w 532402"/>
                <a:gd name="connsiteY142" fmla="*/ 585672 h 681103"/>
                <a:gd name="connsiteX143" fmla="*/ 330242 w 532402"/>
                <a:gd name="connsiteY143" fmla="*/ 616915 h 681103"/>
                <a:gd name="connsiteX144" fmla="*/ 361486 w 532402"/>
                <a:gd name="connsiteY144" fmla="*/ 585672 h 681103"/>
                <a:gd name="connsiteX145" fmla="*/ 340200 w 532402"/>
                <a:gd name="connsiteY145" fmla="*/ 556065 h 681103"/>
                <a:gd name="connsiteX146" fmla="*/ 340200 w 532402"/>
                <a:gd name="connsiteY146" fmla="*/ 510485 h 681103"/>
                <a:gd name="connsiteX147" fmla="*/ 396421 w 532402"/>
                <a:gd name="connsiteY147" fmla="*/ 510485 h 681103"/>
                <a:gd name="connsiteX148" fmla="*/ 426028 w 532402"/>
                <a:gd name="connsiteY148" fmla="*/ 531772 h 681103"/>
                <a:gd name="connsiteX149" fmla="*/ 457273 w 532402"/>
                <a:gd name="connsiteY149" fmla="*/ 500528 h 681103"/>
                <a:gd name="connsiteX150" fmla="*/ 426028 w 532402"/>
                <a:gd name="connsiteY150" fmla="*/ 469284 h 681103"/>
                <a:gd name="connsiteX151" fmla="*/ 396421 w 532402"/>
                <a:gd name="connsiteY151" fmla="*/ 490570 h 681103"/>
                <a:gd name="connsiteX152" fmla="*/ 340200 w 532402"/>
                <a:gd name="connsiteY152" fmla="*/ 490570 h 681103"/>
                <a:gd name="connsiteX153" fmla="*/ 340200 w 532402"/>
                <a:gd name="connsiteY153" fmla="*/ 425342 h 681103"/>
                <a:gd name="connsiteX154" fmla="*/ 521816 w 532402"/>
                <a:gd name="connsiteY154" fmla="*/ 425342 h 681103"/>
                <a:gd name="connsiteX155" fmla="*/ 531773 w 532402"/>
                <a:gd name="connsiteY155" fmla="*/ 415384 h 681103"/>
                <a:gd name="connsiteX156" fmla="*/ 521814 w 532402"/>
                <a:gd name="connsiteY156" fmla="*/ 405427 h 681103"/>
                <a:gd name="connsiteX157" fmla="*/ 128711 w 532402"/>
                <a:gd name="connsiteY157" fmla="*/ 405427 h 681103"/>
                <a:gd name="connsiteX158" fmla="*/ 106054 w 532402"/>
                <a:gd name="connsiteY158" fmla="*/ 405427 h 681103"/>
                <a:gd name="connsiteX159" fmla="*/ 106054 w 532402"/>
                <a:gd name="connsiteY159" fmla="*/ 381952 h 681103"/>
                <a:gd name="connsiteX160" fmla="*/ 128711 w 532402"/>
                <a:gd name="connsiteY160" fmla="*/ 373694 h 681103"/>
                <a:gd name="connsiteX161" fmla="*/ 128711 w 532402"/>
                <a:gd name="connsiteY161" fmla="*/ 405427 h 681103"/>
                <a:gd name="connsiteX162" fmla="*/ 123391 w 532402"/>
                <a:gd name="connsiteY162" fmla="*/ 353158 h 681103"/>
                <a:gd name="connsiteX163" fmla="*/ 106054 w 532402"/>
                <a:gd name="connsiteY163" fmla="*/ 361731 h 681103"/>
                <a:gd name="connsiteX164" fmla="*/ 106054 w 532402"/>
                <a:gd name="connsiteY164" fmla="*/ 340884 h 681103"/>
                <a:gd name="connsiteX165" fmla="*/ 96097 w 532402"/>
                <a:gd name="connsiteY165" fmla="*/ 330926 h 681103"/>
                <a:gd name="connsiteX166" fmla="*/ 86139 w 532402"/>
                <a:gd name="connsiteY166" fmla="*/ 340884 h 681103"/>
                <a:gd name="connsiteX167" fmla="*/ 86139 w 532402"/>
                <a:gd name="connsiteY167" fmla="*/ 361734 h 681103"/>
                <a:gd name="connsiteX168" fmla="*/ 53781 w 532402"/>
                <a:gd name="connsiteY168" fmla="*/ 328708 h 681103"/>
                <a:gd name="connsiteX169" fmla="*/ 61356 w 532402"/>
                <a:gd name="connsiteY169" fmla="*/ 294115 h 681103"/>
                <a:gd name="connsiteX170" fmla="*/ 65332 w 532402"/>
                <a:gd name="connsiteY170" fmla="*/ 266540 h 681103"/>
                <a:gd name="connsiteX171" fmla="*/ 63483 w 532402"/>
                <a:gd name="connsiteY171" fmla="*/ 255741 h 681103"/>
                <a:gd name="connsiteX172" fmla="*/ 75803 w 532402"/>
                <a:gd name="connsiteY172" fmla="*/ 230208 h 681103"/>
                <a:gd name="connsiteX173" fmla="*/ 96028 w 532402"/>
                <a:gd name="connsiteY173" fmla="*/ 223117 h 681103"/>
                <a:gd name="connsiteX174" fmla="*/ 103966 w 532402"/>
                <a:gd name="connsiteY174" fmla="*/ 224034 h 681103"/>
                <a:gd name="connsiteX175" fmla="*/ 127575 w 532402"/>
                <a:gd name="connsiteY175" fmla="*/ 246988 h 681103"/>
                <a:gd name="connsiteX176" fmla="*/ 127050 w 532402"/>
                <a:gd name="connsiteY176" fmla="*/ 265993 h 681103"/>
                <a:gd name="connsiteX177" fmla="*/ 130887 w 532402"/>
                <a:gd name="connsiteY177" fmla="*/ 294180 h 681103"/>
                <a:gd name="connsiteX178" fmla="*/ 139354 w 532402"/>
                <a:gd name="connsiteY178" fmla="*/ 319597 h 681103"/>
                <a:gd name="connsiteX179" fmla="*/ 123391 w 532402"/>
                <a:gd name="connsiteY179" fmla="*/ 353158 h 681103"/>
                <a:gd name="connsiteX180" fmla="*/ 106739 w 532402"/>
                <a:gd name="connsiteY180" fmla="*/ 511855 h 681103"/>
                <a:gd name="connsiteX181" fmla="*/ 95410 w 532402"/>
                <a:gd name="connsiteY181" fmla="*/ 500526 h 681103"/>
                <a:gd name="connsiteX182" fmla="*/ 106739 w 532402"/>
                <a:gd name="connsiteY182" fmla="*/ 489198 h 681103"/>
                <a:gd name="connsiteX183" fmla="*/ 118067 w 532402"/>
                <a:gd name="connsiteY183" fmla="*/ 500526 h 681103"/>
                <a:gd name="connsiteX184" fmla="*/ 106739 w 532402"/>
                <a:gd name="connsiteY184" fmla="*/ 511855 h 681103"/>
                <a:gd name="connsiteX185" fmla="*/ 213853 w 532402"/>
                <a:gd name="connsiteY185" fmla="*/ 585671 h 681103"/>
                <a:gd name="connsiteX186" fmla="*/ 202525 w 532402"/>
                <a:gd name="connsiteY186" fmla="*/ 596999 h 681103"/>
                <a:gd name="connsiteX187" fmla="*/ 191198 w 532402"/>
                <a:gd name="connsiteY187" fmla="*/ 585671 h 681103"/>
                <a:gd name="connsiteX188" fmla="*/ 202525 w 532402"/>
                <a:gd name="connsiteY188" fmla="*/ 574343 h 681103"/>
                <a:gd name="connsiteX189" fmla="*/ 213853 w 532402"/>
                <a:gd name="connsiteY189" fmla="*/ 585671 h 681103"/>
                <a:gd name="connsiteX190" fmla="*/ 277712 w 532402"/>
                <a:gd name="connsiteY190" fmla="*/ 649529 h 681103"/>
                <a:gd name="connsiteX191" fmla="*/ 266385 w 532402"/>
                <a:gd name="connsiteY191" fmla="*/ 660856 h 681103"/>
                <a:gd name="connsiteX192" fmla="*/ 255057 w 532402"/>
                <a:gd name="connsiteY192" fmla="*/ 649529 h 681103"/>
                <a:gd name="connsiteX193" fmla="*/ 266385 w 532402"/>
                <a:gd name="connsiteY193" fmla="*/ 638201 h 681103"/>
                <a:gd name="connsiteX194" fmla="*/ 277712 w 532402"/>
                <a:gd name="connsiteY194" fmla="*/ 649529 h 681103"/>
                <a:gd name="connsiteX195" fmla="*/ 341570 w 532402"/>
                <a:gd name="connsiteY195" fmla="*/ 585671 h 681103"/>
                <a:gd name="connsiteX196" fmla="*/ 330242 w 532402"/>
                <a:gd name="connsiteY196" fmla="*/ 596999 h 681103"/>
                <a:gd name="connsiteX197" fmla="*/ 318915 w 532402"/>
                <a:gd name="connsiteY197" fmla="*/ 585671 h 681103"/>
                <a:gd name="connsiteX198" fmla="*/ 330242 w 532402"/>
                <a:gd name="connsiteY198" fmla="*/ 574343 h 681103"/>
                <a:gd name="connsiteX199" fmla="*/ 341570 w 532402"/>
                <a:gd name="connsiteY199" fmla="*/ 585671 h 681103"/>
                <a:gd name="connsiteX200" fmla="*/ 426027 w 532402"/>
                <a:gd name="connsiteY200" fmla="*/ 489198 h 681103"/>
                <a:gd name="connsiteX201" fmla="*/ 437356 w 532402"/>
                <a:gd name="connsiteY201" fmla="*/ 500526 h 681103"/>
                <a:gd name="connsiteX202" fmla="*/ 426027 w 532402"/>
                <a:gd name="connsiteY202" fmla="*/ 511855 h 681103"/>
                <a:gd name="connsiteX203" fmla="*/ 414699 w 532402"/>
                <a:gd name="connsiteY203" fmla="*/ 500526 h 681103"/>
                <a:gd name="connsiteX204" fmla="*/ 426027 w 532402"/>
                <a:gd name="connsiteY204" fmla="*/ 489198 h 681103"/>
                <a:gd name="connsiteX205" fmla="*/ 447315 w 532402"/>
                <a:gd name="connsiteY205" fmla="*/ 309639 h 681103"/>
                <a:gd name="connsiteX206" fmla="*/ 435986 w 532402"/>
                <a:gd name="connsiteY206" fmla="*/ 298311 h 681103"/>
                <a:gd name="connsiteX207" fmla="*/ 435986 w 532402"/>
                <a:gd name="connsiteY207" fmla="*/ 286984 h 681103"/>
                <a:gd name="connsiteX208" fmla="*/ 458643 w 532402"/>
                <a:gd name="connsiteY208" fmla="*/ 286984 h 681103"/>
                <a:gd name="connsiteX209" fmla="*/ 458643 w 532402"/>
                <a:gd name="connsiteY209" fmla="*/ 298311 h 681103"/>
                <a:gd name="connsiteX210" fmla="*/ 447315 w 532402"/>
                <a:gd name="connsiteY210" fmla="*/ 309639 h 68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532402" h="681103">
                  <a:moveTo>
                    <a:pt x="521814" y="405427"/>
                  </a:moveTo>
                  <a:lnTo>
                    <a:pt x="457272" y="405427"/>
                  </a:lnTo>
                  <a:lnTo>
                    <a:pt x="457272" y="327919"/>
                  </a:lnTo>
                  <a:cubicBezTo>
                    <a:pt x="469630" y="323751"/>
                    <a:pt x="478557" y="312058"/>
                    <a:pt x="478557" y="298311"/>
                  </a:cubicBezTo>
                  <a:lnTo>
                    <a:pt x="478557" y="277026"/>
                  </a:lnTo>
                  <a:cubicBezTo>
                    <a:pt x="478557" y="271527"/>
                    <a:pt x="474099" y="267068"/>
                    <a:pt x="468599" y="267068"/>
                  </a:cubicBezTo>
                  <a:lnTo>
                    <a:pt x="426027" y="267068"/>
                  </a:lnTo>
                  <a:cubicBezTo>
                    <a:pt x="420528" y="267068"/>
                    <a:pt x="416069" y="271527"/>
                    <a:pt x="416069" y="277026"/>
                  </a:cubicBezTo>
                  <a:lnTo>
                    <a:pt x="416069" y="298311"/>
                  </a:lnTo>
                  <a:cubicBezTo>
                    <a:pt x="416069" y="312058"/>
                    <a:pt x="424997" y="323750"/>
                    <a:pt x="437356" y="327919"/>
                  </a:cubicBezTo>
                  <a:lnTo>
                    <a:pt x="437356" y="405427"/>
                  </a:lnTo>
                  <a:lnTo>
                    <a:pt x="404056" y="405427"/>
                  </a:lnTo>
                  <a:lnTo>
                    <a:pt x="404056" y="10953"/>
                  </a:lnTo>
                  <a:cubicBezTo>
                    <a:pt x="404056" y="5454"/>
                    <a:pt x="399598" y="996"/>
                    <a:pt x="394099" y="996"/>
                  </a:cubicBezTo>
                  <a:lnTo>
                    <a:pt x="138669" y="996"/>
                  </a:lnTo>
                  <a:cubicBezTo>
                    <a:pt x="133170" y="996"/>
                    <a:pt x="128711" y="5454"/>
                    <a:pt x="128711" y="10953"/>
                  </a:cubicBezTo>
                  <a:lnTo>
                    <a:pt x="128711" y="214436"/>
                  </a:lnTo>
                  <a:cubicBezTo>
                    <a:pt x="122808" y="209776"/>
                    <a:pt x="115910" y="206345"/>
                    <a:pt x="108427" y="204626"/>
                  </a:cubicBezTo>
                  <a:cubicBezTo>
                    <a:pt x="92416" y="200948"/>
                    <a:pt x="76003" y="204593"/>
                    <a:pt x="63397" y="214629"/>
                  </a:cubicBezTo>
                  <a:cubicBezTo>
                    <a:pt x="50796" y="224663"/>
                    <a:pt x="43568" y="239648"/>
                    <a:pt x="43568" y="255741"/>
                  </a:cubicBezTo>
                  <a:cubicBezTo>
                    <a:pt x="43568" y="261714"/>
                    <a:pt x="44574" y="267583"/>
                    <a:pt x="46558" y="273188"/>
                  </a:cubicBezTo>
                  <a:cubicBezTo>
                    <a:pt x="47664" y="276309"/>
                    <a:pt x="47219" y="279761"/>
                    <a:pt x="45399" y="282199"/>
                  </a:cubicBezTo>
                  <a:cubicBezTo>
                    <a:pt x="34525" y="296759"/>
                    <a:pt x="30573" y="314699"/>
                    <a:pt x="34273" y="332715"/>
                  </a:cubicBezTo>
                  <a:cubicBezTo>
                    <a:pt x="39232" y="356863"/>
                    <a:pt x="58704" y="376425"/>
                    <a:pt x="82724" y="381390"/>
                  </a:cubicBezTo>
                  <a:cubicBezTo>
                    <a:pt x="83862" y="381625"/>
                    <a:pt x="85000" y="381827"/>
                    <a:pt x="86139" y="382001"/>
                  </a:cubicBezTo>
                  <a:lnTo>
                    <a:pt x="86139" y="405428"/>
                  </a:lnTo>
                  <a:lnTo>
                    <a:pt x="10953" y="405428"/>
                  </a:lnTo>
                  <a:cubicBezTo>
                    <a:pt x="5454" y="405428"/>
                    <a:pt x="996" y="409886"/>
                    <a:pt x="996" y="415386"/>
                  </a:cubicBezTo>
                  <a:cubicBezTo>
                    <a:pt x="996" y="420885"/>
                    <a:pt x="5454" y="425343"/>
                    <a:pt x="10953" y="425343"/>
                  </a:cubicBezTo>
                  <a:lnTo>
                    <a:pt x="149312" y="425343"/>
                  </a:lnTo>
                  <a:cubicBezTo>
                    <a:pt x="154811" y="425343"/>
                    <a:pt x="159269" y="420885"/>
                    <a:pt x="159269" y="415386"/>
                  </a:cubicBezTo>
                  <a:cubicBezTo>
                    <a:pt x="159269" y="409886"/>
                    <a:pt x="154811" y="405428"/>
                    <a:pt x="149312" y="405428"/>
                  </a:cubicBezTo>
                  <a:lnTo>
                    <a:pt x="148627" y="405428"/>
                  </a:lnTo>
                  <a:lnTo>
                    <a:pt x="148627" y="372128"/>
                  </a:lnTo>
                  <a:lnTo>
                    <a:pt x="170597" y="372128"/>
                  </a:lnTo>
                  <a:cubicBezTo>
                    <a:pt x="176097" y="372128"/>
                    <a:pt x="180555" y="367670"/>
                    <a:pt x="180555" y="362171"/>
                  </a:cubicBezTo>
                  <a:cubicBezTo>
                    <a:pt x="180555" y="356671"/>
                    <a:pt x="176097" y="352213"/>
                    <a:pt x="170597" y="352213"/>
                  </a:cubicBezTo>
                  <a:lnTo>
                    <a:pt x="150205" y="352213"/>
                  </a:lnTo>
                  <a:cubicBezTo>
                    <a:pt x="154381" y="345297"/>
                    <a:pt x="157197" y="337622"/>
                    <a:pt x="158474" y="329557"/>
                  </a:cubicBezTo>
                  <a:lnTo>
                    <a:pt x="170597" y="329557"/>
                  </a:lnTo>
                  <a:cubicBezTo>
                    <a:pt x="176097" y="329557"/>
                    <a:pt x="180555" y="325099"/>
                    <a:pt x="180555" y="319600"/>
                  </a:cubicBezTo>
                  <a:cubicBezTo>
                    <a:pt x="180555" y="314100"/>
                    <a:pt x="176097" y="309642"/>
                    <a:pt x="170597" y="309642"/>
                  </a:cubicBezTo>
                  <a:lnTo>
                    <a:pt x="158477" y="309642"/>
                  </a:lnTo>
                  <a:cubicBezTo>
                    <a:pt x="157188" y="301629"/>
                    <a:pt x="154334" y="293974"/>
                    <a:pt x="150035" y="286986"/>
                  </a:cubicBezTo>
                  <a:lnTo>
                    <a:pt x="245098" y="286986"/>
                  </a:lnTo>
                  <a:cubicBezTo>
                    <a:pt x="250597" y="286986"/>
                    <a:pt x="255055" y="282528"/>
                    <a:pt x="255055" y="277029"/>
                  </a:cubicBezTo>
                  <a:cubicBezTo>
                    <a:pt x="255055" y="271529"/>
                    <a:pt x="250597" y="267071"/>
                    <a:pt x="245098" y="267071"/>
                  </a:cubicBezTo>
                  <a:lnTo>
                    <a:pt x="148627" y="267071"/>
                  </a:lnTo>
                  <a:lnTo>
                    <a:pt x="148627" y="244415"/>
                  </a:lnTo>
                  <a:lnTo>
                    <a:pt x="170597" y="244415"/>
                  </a:lnTo>
                  <a:cubicBezTo>
                    <a:pt x="176097" y="244415"/>
                    <a:pt x="180555" y="239957"/>
                    <a:pt x="180555" y="234458"/>
                  </a:cubicBezTo>
                  <a:cubicBezTo>
                    <a:pt x="180555" y="228958"/>
                    <a:pt x="176097" y="224500"/>
                    <a:pt x="170597" y="224500"/>
                  </a:cubicBezTo>
                  <a:lnTo>
                    <a:pt x="148627" y="224500"/>
                  </a:lnTo>
                  <a:lnTo>
                    <a:pt x="148627" y="201844"/>
                  </a:lnTo>
                  <a:lnTo>
                    <a:pt x="170597" y="201844"/>
                  </a:lnTo>
                  <a:cubicBezTo>
                    <a:pt x="176097" y="201844"/>
                    <a:pt x="180555" y="197386"/>
                    <a:pt x="180555" y="191887"/>
                  </a:cubicBezTo>
                  <a:cubicBezTo>
                    <a:pt x="180555" y="186387"/>
                    <a:pt x="176097" y="181929"/>
                    <a:pt x="170597" y="181929"/>
                  </a:cubicBezTo>
                  <a:lnTo>
                    <a:pt x="148627" y="181929"/>
                  </a:lnTo>
                  <a:lnTo>
                    <a:pt x="148627" y="159272"/>
                  </a:lnTo>
                  <a:lnTo>
                    <a:pt x="245098" y="159272"/>
                  </a:lnTo>
                  <a:cubicBezTo>
                    <a:pt x="250597" y="159272"/>
                    <a:pt x="255055" y="154814"/>
                    <a:pt x="255055" y="149314"/>
                  </a:cubicBezTo>
                  <a:cubicBezTo>
                    <a:pt x="255055" y="143815"/>
                    <a:pt x="250597" y="139357"/>
                    <a:pt x="245098" y="139357"/>
                  </a:cubicBezTo>
                  <a:lnTo>
                    <a:pt x="148627" y="139357"/>
                  </a:lnTo>
                  <a:lnTo>
                    <a:pt x="148627" y="116697"/>
                  </a:lnTo>
                  <a:lnTo>
                    <a:pt x="170597" y="116697"/>
                  </a:lnTo>
                  <a:cubicBezTo>
                    <a:pt x="176097" y="116697"/>
                    <a:pt x="180555" y="112239"/>
                    <a:pt x="180555" y="106739"/>
                  </a:cubicBezTo>
                  <a:cubicBezTo>
                    <a:pt x="180555" y="101240"/>
                    <a:pt x="176097" y="96782"/>
                    <a:pt x="170597" y="96782"/>
                  </a:cubicBezTo>
                  <a:lnTo>
                    <a:pt x="148627" y="96782"/>
                  </a:lnTo>
                  <a:lnTo>
                    <a:pt x="148627" y="74126"/>
                  </a:lnTo>
                  <a:lnTo>
                    <a:pt x="170597" y="74126"/>
                  </a:lnTo>
                  <a:cubicBezTo>
                    <a:pt x="176097" y="74126"/>
                    <a:pt x="180555" y="69668"/>
                    <a:pt x="180555" y="64168"/>
                  </a:cubicBezTo>
                  <a:cubicBezTo>
                    <a:pt x="180555" y="58669"/>
                    <a:pt x="176097" y="54211"/>
                    <a:pt x="170597" y="54211"/>
                  </a:cubicBezTo>
                  <a:lnTo>
                    <a:pt x="148627" y="54211"/>
                  </a:lnTo>
                  <a:lnTo>
                    <a:pt x="148627" y="20911"/>
                  </a:lnTo>
                  <a:lnTo>
                    <a:pt x="384141" y="20911"/>
                  </a:lnTo>
                  <a:lnTo>
                    <a:pt x="384141" y="54211"/>
                  </a:lnTo>
                  <a:lnTo>
                    <a:pt x="287670" y="54211"/>
                  </a:lnTo>
                  <a:cubicBezTo>
                    <a:pt x="282171" y="54211"/>
                    <a:pt x="277712" y="58669"/>
                    <a:pt x="277712" y="64168"/>
                  </a:cubicBezTo>
                  <a:cubicBezTo>
                    <a:pt x="277712" y="69668"/>
                    <a:pt x="282171" y="74126"/>
                    <a:pt x="287670" y="74126"/>
                  </a:cubicBezTo>
                  <a:lnTo>
                    <a:pt x="384141" y="74126"/>
                  </a:lnTo>
                  <a:lnTo>
                    <a:pt x="384141" y="96782"/>
                  </a:lnTo>
                  <a:lnTo>
                    <a:pt x="287670" y="96782"/>
                  </a:lnTo>
                  <a:cubicBezTo>
                    <a:pt x="282171" y="96782"/>
                    <a:pt x="277712" y="101240"/>
                    <a:pt x="277712" y="106739"/>
                  </a:cubicBezTo>
                  <a:cubicBezTo>
                    <a:pt x="277712" y="112239"/>
                    <a:pt x="282171" y="116697"/>
                    <a:pt x="287670" y="116697"/>
                  </a:cubicBezTo>
                  <a:lnTo>
                    <a:pt x="384141" y="116697"/>
                  </a:lnTo>
                  <a:lnTo>
                    <a:pt x="384141" y="139353"/>
                  </a:lnTo>
                  <a:lnTo>
                    <a:pt x="362171" y="139353"/>
                  </a:lnTo>
                  <a:cubicBezTo>
                    <a:pt x="356671" y="139353"/>
                    <a:pt x="352213" y="143811"/>
                    <a:pt x="352213" y="149310"/>
                  </a:cubicBezTo>
                  <a:cubicBezTo>
                    <a:pt x="352213" y="154810"/>
                    <a:pt x="356671" y="159268"/>
                    <a:pt x="362171" y="159268"/>
                  </a:cubicBezTo>
                  <a:lnTo>
                    <a:pt x="384141" y="159268"/>
                  </a:lnTo>
                  <a:lnTo>
                    <a:pt x="384141" y="181925"/>
                  </a:lnTo>
                  <a:lnTo>
                    <a:pt x="287670" y="181925"/>
                  </a:lnTo>
                  <a:cubicBezTo>
                    <a:pt x="282171" y="181925"/>
                    <a:pt x="277712" y="186383"/>
                    <a:pt x="277712" y="191883"/>
                  </a:cubicBezTo>
                  <a:cubicBezTo>
                    <a:pt x="277712" y="197382"/>
                    <a:pt x="282171" y="201840"/>
                    <a:pt x="287670" y="201840"/>
                  </a:cubicBezTo>
                  <a:lnTo>
                    <a:pt x="384141" y="201840"/>
                  </a:lnTo>
                  <a:lnTo>
                    <a:pt x="384141" y="224496"/>
                  </a:lnTo>
                  <a:lnTo>
                    <a:pt x="287670" y="224496"/>
                  </a:lnTo>
                  <a:cubicBezTo>
                    <a:pt x="282171" y="224496"/>
                    <a:pt x="277712" y="228954"/>
                    <a:pt x="277712" y="234454"/>
                  </a:cubicBezTo>
                  <a:cubicBezTo>
                    <a:pt x="277712" y="239953"/>
                    <a:pt x="282171" y="244411"/>
                    <a:pt x="287670" y="244411"/>
                  </a:cubicBezTo>
                  <a:lnTo>
                    <a:pt x="384141" y="244411"/>
                  </a:lnTo>
                  <a:lnTo>
                    <a:pt x="384141" y="267067"/>
                  </a:lnTo>
                  <a:lnTo>
                    <a:pt x="362171" y="267067"/>
                  </a:lnTo>
                  <a:cubicBezTo>
                    <a:pt x="356671" y="267067"/>
                    <a:pt x="352213" y="271525"/>
                    <a:pt x="352213" y="277025"/>
                  </a:cubicBezTo>
                  <a:cubicBezTo>
                    <a:pt x="352213" y="282524"/>
                    <a:pt x="356671" y="286982"/>
                    <a:pt x="362171" y="286982"/>
                  </a:cubicBezTo>
                  <a:lnTo>
                    <a:pt x="384141" y="286982"/>
                  </a:lnTo>
                  <a:lnTo>
                    <a:pt x="384141" y="309638"/>
                  </a:lnTo>
                  <a:lnTo>
                    <a:pt x="287670" y="309638"/>
                  </a:lnTo>
                  <a:cubicBezTo>
                    <a:pt x="282171" y="309638"/>
                    <a:pt x="277712" y="314096"/>
                    <a:pt x="277712" y="319596"/>
                  </a:cubicBezTo>
                  <a:cubicBezTo>
                    <a:pt x="277712" y="325095"/>
                    <a:pt x="282171" y="329553"/>
                    <a:pt x="287670" y="329553"/>
                  </a:cubicBezTo>
                  <a:lnTo>
                    <a:pt x="384141" y="329553"/>
                  </a:lnTo>
                  <a:lnTo>
                    <a:pt x="384141" y="352209"/>
                  </a:lnTo>
                  <a:lnTo>
                    <a:pt x="287670" y="352209"/>
                  </a:lnTo>
                  <a:cubicBezTo>
                    <a:pt x="282171" y="352209"/>
                    <a:pt x="277712" y="356667"/>
                    <a:pt x="277712" y="362167"/>
                  </a:cubicBezTo>
                  <a:cubicBezTo>
                    <a:pt x="277712" y="367666"/>
                    <a:pt x="282171" y="372124"/>
                    <a:pt x="287670" y="372124"/>
                  </a:cubicBezTo>
                  <a:lnTo>
                    <a:pt x="384141" y="372124"/>
                  </a:lnTo>
                  <a:lnTo>
                    <a:pt x="384141" y="405424"/>
                  </a:lnTo>
                  <a:lnTo>
                    <a:pt x="191884" y="405424"/>
                  </a:lnTo>
                  <a:cubicBezTo>
                    <a:pt x="186385" y="405424"/>
                    <a:pt x="181926" y="409882"/>
                    <a:pt x="181926" y="415382"/>
                  </a:cubicBezTo>
                  <a:cubicBezTo>
                    <a:pt x="181926" y="420881"/>
                    <a:pt x="186385" y="425339"/>
                    <a:pt x="191884" y="425339"/>
                  </a:cubicBezTo>
                  <a:lnTo>
                    <a:pt x="192569" y="425339"/>
                  </a:lnTo>
                  <a:lnTo>
                    <a:pt x="192569" y="490567"/>
                  </a:lnTo>
                  <a:lnTo>
                    <a:pt x="136348" y="490567"/>
                  </a:lnTo>
                  <a:cubicBezTo>
                    <a:pt x="132181" y="478209"/>
                    <a:pt x="120488" y="469282"/>
                    <a:pt x="106741" y="469282"/>
                  </a:cubicBezTo>
                  <a:cubicBezTo>
                    <a:pt x="89513" y="469282"/>
                    <a:pt x="75496" y="483298"/>
                    <a:pt x="75496" y="500525"/>
                  </a:cubicBezTo>
                  <a:cubicBezTo>
                    <a:pt x="75496" y="517753"/>
                    <a:pt x="89513" y="531769"/>
                    <a:pt x="106741" y="531769"/>
                  </a:cubicBezTo>
                  <a:cubicBezTo>
                    <a:pt x="120488" y="531769"/>
                    <a:pt x="132179" y="522842"/>
                    <a:pt x="136348" y="510483"/>
                  </a:cubicBezTo>
                  <a:lnTo>
                    <a:pt x="192569" y="510483"/>
                  </a:lnTo>
                  <a:lnTo>
                    <a:pt x="192569" y="556062"/>
                  </a:lnTo>
                  <a:cubicBezTo>
                    <a:pt x="180211" y="560230"/>
                    <a:pt x="171284" y="571923"/>
                    <a:pt x="171284" y="585670"/>
                  </a:cubicBezTo>
                  <a:cubicBezTo>
                    <a:pt x="171284" y="602898"/>
                    <a:pt x="185300" y="616913"/>
                    <a:pt x="202527" y="616913"/>
                  </a:cubicBezTo>
                  <a:cubicBezTo>
                    <a:pt x="219754" y="616913"/>
                    <a:pt x="233770" y="602896"/>
                    <a:pt x="233770" y="585670"/>
                  </a:cubicBezTo>
                  <a:cubicBezTo>
                    <a:pt x="233770" y="571923"/>
                    <a:pt x="224843" y="560231"/>
                    <a:pt x="212484" y="556062"/>
                  </a:cubicBezTo>
                  <a:lnTo>
                    <a:pt x="212484" y="425339"/>
                  </a:lnTo>
                  <a:lnTo>
                    <a:pt x="256427" y="425339"/>
                  </a:lnTo>
                  <a:lnTo>
                    <a:pt x="256427" y="619919"/>
                  </a:lnTo>
                  <a:cubicBezTo>
                    <a:pt x="244069" y="624086"/>
                    <a:pt x="235141" y="635779"/>
                    <a:pt x="235141" y="649526"/>
                  </a:cubicBezTo>
                  <a:cubicBezTo>
                    <a:pt x="235141" y="666755"/>
                    <a:pt x="249157" y="680772"/>
                    <a:pt x="266385" y="680772"/>
                  </a:cubicBezTo>
                  <a:cubicBezTo>
                    <a:pt x="283613" y="680772"/>
                    <a:pt x="297628" y="666755"/>
                    <a:pt x="297628" y="649529"/>
                  </a:cubicBezTo>
                  <a:cubicBezTo>
                    <a:pt x="297628" y="635782"/>
                    <a:pt x="288700" y="624090"/>
                    <a:pt x="276342" y="619921"/>
                  </a:cubicBezTo>
                  <a:lnTo>
                    <a:pt x="276342" y="425342"/>
                  </a:lnTo>
                  <a:lnTo>
                    <a:pt x="320285" y="425342"/>
                  </a:lnTo>
                  <a:lnTo>
                    <a:pt x="320285" y="556065"/>
                  </a:lnTo>
                  <a:cubicBezTo>
                    <a:pt x="307927" y="560232"/>
                    <a:pt x="298999" y="571925"/>
                    <a:pt x="298999" y="585672"/>
                  </a:cubicBezTo>
                  <a:cubicBezTo>
                    <a:pt x="298999" y="602900"/>
                    <a:pt x="313016" y="616915"/>
                    <a:pt x="330242" y="616915"/>
                  </a:cubicBezTo>
                  <a:cubicBezTo>
                    <a:pt x="347469" y="616915"/>
                    <a:pt x="361486" y="602899"/>
                    <a:pt x="361486" y="585672"/>
                  </a:cubicBezTo>
                  <a:cubicBezTo>
                    <a:pt x="361486" y="571925"/>
                    <a:pt x="352558" y="560234"/>
                    <a:pt x="340200" y="556065"/>
                  </a:cubicBezTo>
                  <a:lnTo>
                    <a:pt x="340200" y="510485"/>
                  </a:lnTo>
                  <a:lnTo>
                    <a:pt x="396421" y="510485"/>
                  </a:lnTo>
                  <a:cubicBezTo>
                    <a:pt x="400589" y="522843"/>
                    <a:pt x="412282" y="531772"/>
                    <a:pt x="426028" y="531772"/>
                  </a:cubicBezTo>
                  <a:cubicBezTo>
                    <a:pt x="443256" y="531772"/>
                    <a:pt x="457273" y="517756"/>
                    <a:pt x="457273" y="500528"/>
                  </a:cubicBezTo>
                  <a:cubicBezTo>
                    <a:pt x="457273" y="483299"/>
                    <a:pt x="443256" y="469284"/>
                    <a:pt x="426028" y="469284"/>
                  </a:cubicBezTo>
                  <a:cubicBezTo>
                    <a:pt x="412282" y="469284"/>
                    <a:pt x="400590" y="478212"/>
                    <a:pt x="396421" y="490570"/>
                  </a:cubicBezTo>
                  <a:lnTo>
                    <a:pt x="340200" y="490570"/>
                  </a:lnTo>
                  <a:lnTo>
                    <a:pt x="340200" y="425342"/>
                  </a:lnTo>
                  <a:lnTo>
                    <a:pt x="521816" y="425342"/>
                  </a:lnTo>
                  <a:cubicBezTo>
                    <a:pt x="527315" y="425342"/>
                    <a:pt x="531773" y="420884"/>
                    <a:pt x="531773" y="415384"/>
                  </a:cubicBezTo>
                  <a:cubicBezTo>
                    <a:pt x="531772" y="409885"/>
                    <a:pt x="527312" y="405427"/>
                    <a:pt x="521814" y="405427"/>
                  </a:cubicBezTo>
                  <a:close/>
                  <a:moveTo>
                    <a:pt x="128711" y="405427"/>
                  </a:moveTo>
                  <a:lnTo>
                    <a:pt x="106054" y="405427"/>
                  </a:lnTo>
                  <a:lnTo>
                    <a:pt x="106054" y="381952"/>
                  </a:lnTo>
                  <a:cubicBezTo>
                    <a:pt x="114054" y="380683"/>
                    <a:pt x="121738" y="377898"/>
                    <a:pt x="128711" y="373694"/>
                  </a:cubicBezTo>
                  <a:lnTo>
                    <a:pt x="128711" y="405427"/>
                  </a:lnTo>
                  <a:close/>
                  <a:moveTo>
                    <a:pt x="123391" y="353158"/>
                  </a:moveTo>
                  <a:cubicBezTo>
                    <a:pt x="118201" y="357386"/>
                    <a:pt x="112320" y="360264"/>
                    <a:pt x="106054" y="361731"/>
                  </a:cubicBezTo>
                  <a:lnTo>
                    <a:pt x="106054" y="340884"/>
                  </a:lnTo>
                  <a:cubicBezTo>
                    <a:pt x="106054" y="335385"/>
                    <a:pt x="101596" y="330926"/>
                    <a:pt x="96097" y="330926"/>
                  </a:cubicBezTo>
                  <a:cubicBezTo>
                    <a:pt x="90597" y="330926"/>
                    <a:pt x="86139" y="335385"/>
                    <a:pt x="86139" y="340884"/>
                  </a:cubicBezTo>
                  <a:lnTo>
                    <a:pt x="86139" y="361734"/>
                  </a:lnTo>
                  <a:cubicBezTo>
                    <a:pt x="70085" y="358149"/>
                    <a:pt x="57120" y="344965"/>
                    <a:pt x="53781" y="328708"/>
                  </a:cubicBezTo>
                  <a:cubicBezTo>
                    <a:pt x="51241" y="316341"/>
                    <a:pt x="53932" y="304056"/>
                    <a:pt x="61356" y="294115"/>
                  </a:cubicBezTo>
                  <a:cubicBezTo>
                    <a:pt x="67193" y="286300"/>
                    <a:pt x="68677" y="275992"/>
                    <a:pt x="65332" y="266540"/>
                  </a:cubicBezTo>
                  <a:cubicBezTo>
                    <a:pt x="64105" y="263077"/>
                    <a:pt x="63483" y="259443"/>
                    <a:pt x="63483" y="255741"/>
                  </a:cubicBezTo>
                  <a:cubicBezTo>
                    <a:pt x="63483" y="245748"/>
                    <a:pt x="67974" y="236441"/>
                    <a:pt x="75803" y="230208"/>
                  </a:cubicBezTo>
                  <a:cubicBezTo>
                    <a:pt x="81671" y="225534"/>
                    <a:pt x="88660" y="223117"/>
                    <a:pt x="96028" y="223117"/>
                  </a:cubicBezTo>
                  <a:cubicBezTo>
                    <a:pt x="98637" y="223117"/>
                    <a:pt x="101296" y="223421"/>
                    <a:pt x="103966" y="224034"/>
                  </a:cubicBezTo>
                  <a:cubicBezTo>
                    <a:pt x="115383" y="226658"/>
                    <a:pt x="124650" y="235669"/>
                    <a:pt x="127575" y="246988"/>
                  </a:cubicBezTo>
                  <a:cubicBezTo>
                    <a:pt x="129261" y="253513"/>
                    <a:pt x="129084" y="259907"/>
                    <a:pt x="127050" y="265993"/>
                  </a:cubicBezTo>
                  <a:cubicBezTo>
                    <a:pt x="123726" y="275944"/>
                    <a:pt x="125160" y="286482"/>
                    <a:pt x="130887" y="294180"/>
                  </a:cubicBezTo>
                  <a:cubicBezTo>
                    <a:pt x="136427" y="301625"/>
                    <a:pt x="139354" y="310415"/>
                    <a:pt x="139354" y="319597"/>
                  </a:cubicBezTo>
                  <a:cubicBezTo>
                    <a:pt x="139354" y="332663"/>
                    <a:pt x="133536" y="344896"/>
                    <a:pt x="123391" y="353158"/>
                  </a:cubicBezTo>
                  <a:close/>
                  <a:moveTo>
                    <a:pt x="106739" y="511855"/>
                  </a:moveTo>
                  <a:cubicBezTo>
                    <a:pt x="100493" y="511855"/>
                    <a:pt x="95410" y="506773"/>
                    <a:pt x="95410" y="500526"/>
                  </a:cubicBezTo>
                  <a:cubicBezTo>
                    <a:pt x="95410" y="494279"/>
                    <a:pt x="100493" y="489198"/>
                    <a:pt x="106739" y="489198"/>
                  </a:cubicBezTo>
                  <a:cubicBezTo>
                    <a:pt x="112986" y="489198"/>
                    <a:pt x="118067" y="494281"/>
                    <a:pt x="118067" y="500526"/>
                  </a:cubicBezTo>
                  <a:cubicBezTo>
                    <a:pt x="118069" y="506774"/>
                    <a:pt x="112986" y="511855"/>
                    <a:pt x="106739" y="511855"/>
                  </a:cubicBezTo>
                  <a:close/>
                  <a:moveTo>
                    <a:pt x="213853" y="585671"/>
                  </a:moveTo>
                  <a:cubicBezTo>
                    <a:pt x="213853" y="591916"/>
                    <a:pt x="208772" y="596999"/>
                    <a:pt x="202525" y="596999"/>
                  </a:cubicBezTo>
                  <a:cubicBezTo>
                    <a:pt x="196279" y="596999"/>
                    <a:pt x="191198" y="591916"/>
                    <a:pt x="191198" y="585671"/>
                  </a:cubicBezTo>
                  <a:cubicBezTo>
                    <a:pt x="191198" y="579425"/>
                    <a:pt x="196280" y="574343"/>
                    <a:pt x="202525" y="574343"/>
                  </a:cubicBezTo>
                  <a:cubicBezTo>
                    <a:pt x="208771" y="574343"/>
                    <a:pt x="213853" y="579425"/>
                    <a:pt x="213853" y="585671"/>
                  </a:cubicBezTo>
                  <a:close/>
                  <a:moveTo>
                    <a:pt x="277712" y="649529"/>
                  </a:moveTo>
                  <a:cubicBezTo>
                    <a:pt x="277712" y="655774"/>
                    <a:pt x="272631" y="660856"/>
                    <a:pt x="266385" y="660856"/>
                  </a:cubicBezTo>
                  <a:cubicBezTo>
                    <a:pt x="260138" y="660856"/>
                    <a:pt x="255057" y="655774"/>
                    <a:pt x="255057" y="649529"/>
                  </a:cubicBezTo>
                  <a:cubicBezTo>
                    <a:pt x="255057" y="643283"/>
                    <a:pt x="260139" y="638201"/>
                    <a:pt x="266385" y="638201"/>
                  </a:cubicBezTo>
                  <a:cubicBezTo>
                    <a:pt x="272630" y="638201"/>
                    <a:pt x="277712" y="643283"/>
                    <a:pt x="277712" y="649529"/>
                  </a:cubicBezTo>
                  <a:close/>
                  <a:moveTo>
                    <a:pt x="341570" y="585671"/>
                  </a:moveTo>
                  <a:cubicBezTo>
                    <a:pt x="341570" y="591916"/>
                    <a:pt x="336488" y="596999"/>
                    <a:pt x="330242" y="596999"/>
                  </a:cubicBezTo>
                  <a:cubicBezTo>
                    <a:pt x="323996" y="596999"/>
                    <a:pt x="318915" y="591916"/>
                    <a:pt x="318915" y="585671"/>
                  </a:cubicBezTo>
                  <a:cubicBezTo>
                    <a:pt x="318915" y="579425"/>
                    <a:pt x="323997" y="574343"/>
                    <a:pt x="330242" y="574343"/>
                  </a:cubicBezTo>
                  <a:cubicBezTo>
                    <a:pt x="336488" y="574343"/>
                    <a:pt x="341570" y="579425"/>
                    <a:pt x="341570" y="585671"/>
                  </a:cubicBezTo>
                  <a:close/>
                  <a:moveTo>
                    <a:pt x="426027" y="489198"/>
                  </a:moveTo>
                  <a:cubicBezTo>
                    <a:pt x="432274" y="489198"/>
                    <a:pt x="437356" y="494281"/>
                    <a:pt x="437356" y="500526"/>
                  </a:cubicBezTo>
                  <a:cubicBezTo>
                    <a:pt x="437356" y="506773"/>
                    <a:pt x="432274" y="511855"/>
                    <a:pt x="426027" y="511855"/>
                  </a:cubicBezTo>
                  <a:cubicBezTo>
                    <a:pt x="419780" y="511855"/>
                    <a:pt x="414699" y="506773"/>
                    <a:pt x="414699" y="500526"/>
                  </a:cubicBezTo>
                  <a:cubicBezTo>
                    <a:pt x="414699" y="494281"/>
                    <a:pt x="419780" y="489198"/>
                    <a:pt x="426027" y="489198"/>
                  </a:cubicBezTo>
                  <a:close/>
                  <a:moveTo>
                    <a:pt x="447315" y="309639"/>
                  </a:moveTo>
                  <a:cubicBezTo>
                    <a:pt x="441068" y="309639"/>
                    <a:pt x="435986" y="304557"/>
                    <a:pt x="435986" y="298311"/>
                  </a:cubicBezTo>
                  <a:lnTo>
                    <a:pt x="435986" y="286984"/>
                  </a:lnTo>
                  <a:lnTo>
                    <a:pt x="458643" y="286984"/>
                  </a:lnTo>
                  <a:lnTo>
                    <a:pt x="458643" y="298311"/>
                  </a:lnTo>
                  <a:cubicBezTo>
                    <a:pt x="458642" y="304558"/>
                    <a:pt x="453559" y="309639"/>
                    <a:pt x="447315" y="3096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id="{EE1710F7-26BA-418F-91C7-A22AEE099464}"/>
                </a:ext>
              </a:extLst>
            </p:cNvPr>
            <p:cNvSpPr/>
            <p:nvPr/>
          </p:nvSpPr>
          <p:spPr>
            <a:xfrm>
              <a:off x="4620265" y="2750443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id="{5F1184DB-DC5E-434F-9C61-739C80CFED19}"/>
                </a:ext>
              </a:extLst>
            </p:cNvPr>
            <p:cNvSpPr/>
            <p:nvPr/>
          </p:nvSpPr>
          <p:spPr>
            <a:xfrm>
              <a:off x="4620265" y="2707872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id="{E3966368-D97B-403F-8B07-D90E9401FB6E}"/>
                </a:ext>
              </a:extLst>
            </p:cNvPr>
            <p:cNvSpPr/>
            <p:nvPr/>
          </p:nvSpPr>
          <p:spPr>
            <a:xfrm>
              <a:off x="4694764" y="2665300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2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id="{4923BE0E-E69D-49AB-9889-F5673450F918}"/>
                </a:ext>
              </a:extLst>
            </p:cNvPr>
            <p:cNvSpPr/>
            <p:nvPr/>
          </p:nvSpPr>
          <p:spPr>
            <a:xfrm>
              <a:off x="4620265" y="2622729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id="{2628BB91-1E52-45FD-A9B8-0133410C2A1B}"/>
                </a:ext>
              </a:extLst>
            </p:cNvPr>
            <p:cNvSpPr/>
            <p:nvPr/>
          </p:nvSpPr>
          <p:spPr>
            <a:xfrm>
              <a:off x="4620265" y="2580157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id="{A41C2467-9E63-4F56-8934-30F853195314}"/>
                </a:ext>
              </a:extLst>
            </p:cNvPr>
            <p:cNvSpPr/>
            <p:nvPr/>
          </p:nvSpPr>
          <p:spPr>
            <a:xfrm>
              <a:off x="4694764" y="2537584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2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id="{83922BFF-630F-4653-B8AF-4D0DBE6156CE}"/>
                </a:ext>
              </a:extLst>
            </p:cNvPr>
            <p:cNvSpPr/>
            <p:nvPr/>
          </p:nvSpPr>
          <p:spPr>
            <a:xfrm>
              <a:off x="4620265" y="2495013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:a16="http://schemas.microsoft.com/office/drawing/2014/main" id="{F2192783-5F69-43B8-AF5D-DE05A6B0BA38}"/>
                </a:ext>
              </a:extLst>
            </p:cNvPr>
            <p:cNvSpPr/>
            <p:nvPr/>
          </p:nvSpPr>
          <p:spPr>
            <a:xfrm>
              <a:off x="4620265" y="2452442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06" name="Graphique 22">
            <a:extLst>
              <a:ext uri="{FF2B5EF4-FFF2-40B4-BE49-F238E27FC236}">
                <a16:creationId xmlns:a16="http://schemas.microsoft.com/office/drawing/2014/main" id="{762897C2-9639-4B0F-8B5A-AEC43B377703}"/>
              </a:ext>
            </a:extLst>
          </p:cNvPr>
          <p:cNvGrpSpPr>
            <a:grpSpLocks noChangeAspect="1"/>
          </p:cNvGrpSpPr>
          <p:nvPr/>
        </p:nvGrpSpPr>
        <p:grpSpPr>
          <a:xfrm>
            <a:off x="3299632" y="1870567"/>
            <a:ext cx="407194" cy="407194"/>
            <a:chOff x="7200900" y="2400223"/>
            <a:chExt cx="542925" cy="542925"/>
          </a:xfrm>
          <a:solidFill>
            <a:schemeClr val="bg1"/>
          </a:solidFill>
        </p:grpSpPr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id="{3407E9F9-1165-4346-9C68-4945FE883D06}"/>
                </a:ext>
              </a:extLst>
            </p:cNvPr>
            <p:cNvSpPr/>
            <p:nvPr/>
          </p:nvSpPr>
          <p:spPr>
            <a:xfrm>
              <a:off x="7225717" y="2398704"/>
              <a:ext cx="492279" cy="544951"/>
            </a:xfrm>
            <a:custGeom>
              <a:avLst/>
              <a:gdLst>
                <a:gd name="connsiteX0" fmla="*/ 263866 w 492279"/>
                <a:gd name="connsiteY0" fmla="*/ 1519 h 544950"/>
                <a:gd name="connsiteX1" fmla="*/ 182832 w 492279"/>
                <a:gd name="connsiteY1" fmla="*/ 82553 h 544950"/>
                <a:gd name="connsiteX2" fmla="*/ 263866 w 492279"/>
                <a:gd name="connsiteY2" fmla="*/ 163587 h 544950"/>
                <a:gd name="connsiteX3" fmla="*/ 344899 w 492279"/>
                <a:gd name="connsiteY3" fmla="*/ 82553 h 544950"/>
                <a:gd name="connsiteX4" fmla="*/ 263866 w 492279"/>
                <a:gd name="connsiteY4" fmla="*/ 1519 h 544950"/>
                <a:gd name="connsiteX5" fmla="*/ 263866 w 492279"/>
                <a:gd name="connsiteY5" fmla="*/ 21778 h 544950"/>
                <a:gd name="connsiteX6" fmla="*/ 324641 w 492279"/>
                <a:gd name="connsiteY6" fmla="*/ 82553 h 544950"/>
                <a:gd name="connsiteX7" fmla="*/ 263866 w 492279"/>
                <a:gd name="connsiteY7" fmla="*/ 143328 h 544950"/>
                <a:gd name="connsiteX8" fmla="*/ 203090 w 492279"/>
                <a:gd name="connsiteY8" fmla="*/ 82553 h 544950"/>
                <a:gd name="connsiteX9" fmla="*/ 263866 w 492279"/>
                <a:gd name="connsiteY9" fmla="*/ 21778 h 544950"/>
                <a:gd name="connsiteX10" fmla="*/ 263866 w 492279"/>
                <a:gd name="connsiteY10" fmla="*/ 42036 h 544950"/>
                <a:gd name="connsiteX11" fmla="*/ 223349 w 492279"/>
                <a:gd name="connsiteY11" fmla="*/ 82553 h 544950"/>
                <a:gd name="connsiteX12" fmla="*/ 233478 w 492279"/>
                <a:gd name="connsiteY12" fmla="*/ 82553 h 544950"/>
                <a:gd name="connsiteX13" fmla="*/ 263866 w 492279"/>
                <a:gd name="connsiteY13" fmla="*/ 52165 h 544950"/>
                <a:gd name="connsiteX14" fmla="*/ 263866 w 492279"/>
                <a:gd name="connsiteY14" fmla="*/ 42036 h 544950"/>
                <a:gd name="connsiteX15" fmla="*/ 118888 w 492279"/>
                <a:gd name="connsiteY15" fmla="*/ 92553 h 544950"/>
                <a:gd name="connsiteX16" fmla="*/ 54062 w 492279"/>
                <a:gd name="connsiteY16" fmla="*/ 157379 h 544950"/>
                <a:gd name="connsiteX17" fmla="*/ 118888 w 492279"/>
                <a:gd name="connsiteY17" fmla="*/ 222206 h 544950"/>
                <a:gd name="connsiteX18" fmla="*/ 183715 w 492279"/>
                <a:gd name="connsiteY18" fmla="*/ 157379 h 544950"/>
                <a:gd name="connsiteX19" fmla="*/ 118888 w 492279"/>
                <a:gd name="connsiteY19" fmla="*/ 92553 h 544950"/>
                <a:gd name="connsiteX20" fmla="*/ 118888 w 492279"/>
                <a:gd name="connsiteY20" fmla="*/ 112811 h 544950"/>
                <a:gd name="connsiteX21" fmla="*/ 163457 w 492279"/>
                <a:gd name="connsiteY21" fmla="*/ 157379 h 544950"/>
                <a:gd name="connsiteX22" fmla="*/ 118888 w 492279"/>
                <a:gd name="connsiteY22" fmla="*/ 201948 h 544950"/>
                <a:gd name="connsiteX23" fmla="*/ 74320 w 492279"/>
                <a:gd name="connsiteY23" fmla="*/ 157379 h 544950"/>
                <a:gd name="connsiteX24" fmla="*/ 118888 w 492279"/>
                <a:gd name="connsiteY24" fmla="*/ 112811 h 544950"/>
                <a:gd name="connsiteX25" fmla="*/ 406817 w 492279"/>
                <a:gd name="connsiteY25" fmla="*/ 135095 h 544950"/>
                <a:gd name="connsiteX26" fmla="*/ 384533 w 492279"/>
                <a:gd name="connsiteY26" fmla="*/ 157379 h 544950"/>
                <a:gd name="connsiteX27" fmla="*/ 406817 w 492279"/>
                <a:gd name="connsiteY27" fmla="*/ 179664 h 544950"/>
                <a:gd name="connsiteX28" fmla="*/ 429101 w 492279"/>
                <a:gd name="connsiteY28" fmla="*/ 157379 h 544950"/>
                <a:gd name="connsiteX29" fmla="*/ 406817 w 492279"/>
                <a:gd name="connsiteY29" fmla="*/ 135095 h 544950"/>
                <a:gd name="connsiteX30" fmla="*/ 60269 w 492279"/>
                <a:gd name="connsiteY30" fmla="*/ 243607 h 544950"/>
                <a:gd name="connsiteX31" fmla="*/ 1519 w 492279"/>
                <a:gd name="connsiteY31" fmla="*/ 302357 h 544950"/>
                <a:gd name="connsiteX32" fmla="*/ 60269 w 492279"/>
                <a:gd name="connsiteY32" fmla="*/ 361106 h 544950"/>
                <a:gd name="connsiteX33" fmla="*/ 119018 w 492279"/>
                <a:gd name="connsiteY33" fmla="*/ 302357 h 544950"/>
                <a:gd name="connsiteX34" fmla="*/ 60269 w 492279"/>
                <a:gd name="connsiteY34" fmla="*/ 243607 h 544950"/>
                <a:gd name="connsiteX35" fmla="*/ 60269 w 492279"/>
                <a:gd name="connsiteY35" fmla="*/ 263866 h 544950"/>
                <a:gd name="connsiteX36" fmla="*/ 98760 w 492279"/>
                <a:gd name="connsiteY36" fmla="*/ 302357 h 544950"/>
                <a:gd name="connsiteX37" fmla="*/ 60269 w 492279"/>
                <a:gd name="connsiteY37" fmla="*/ 340848 h 544950"/>
                <a:gd name="connsiteX38" fmla="*/ 21778 w 492279"/>
                <a:gd name="connsiteY38" fmla="*/ 302357 h 544950"/>
                <a:gd name="connsiteX39" fmla="*/ 60269 w 492279"/>
                <a:gd name="connsiteY39" fmla="*/ 263866 h 544950"/>
                <a:gd name="connsiteX40" fmla="*/ 465437 w 492279"/>
                <a:gd name="connsiteY40" fmla="*/ 276021 h 544950"/>
                <a:gd name="connsiteX41" fmla="*/ 439101 w 492279"/>
                <a:gd name="connsiteY41" fmla="*/ 302357 h 544950"/>
                <a:gd name="connsiteX42" fmla="*/ 465437 w 492279"/>
                <a:gd name="connsiteY42" fmla="*/ 328692 h 544950"/>
                <a:gd name="connsiteX43" fmla="*/ 491773 w 492279"/>
                <a:gd name="connsiteY43" fmla="*/ 302357 h 544950"/>
                <a:gd name="connsiteX44" fmla="*/ 465437 w 492279"/>
                <a:gd name="connsiteY44" fmla="*/ 276021 h 544950"/>
                <a:gd name="connsiteX45" fmla="*/ 465437 w 492279"/>
                <a:gd name="connsiteY45" fmla="*/ 296279 h 544950"/>
                <a:gd name="connsiteX46" fmla="*/ 471514 w 492279"/>
                <a:gd name="connsiteY46" fmla="*/ 302357 h 544950"/>
                <a:gd name="connsiteX47" fmla="*/ 465437 w 492279"/>
                <a:gd name="connsiteY47" fmla="*/ 308434 h 544950"/>
                <a:gd name="connsiteX48" fmla="*/ 459359 w 492279"/>
                <a:gd name="connsiteY48" fmla="*/ 302357 h 544950"/>
                <a:gd name="connsiteX49" fmla="*/ 465437 w 492279"/>
                <a:gd name="connsiteY49" fmla="*/ 296279 h 544950"/>
                <a:gd name="connsiteX50" fmla="*/ 118888 w 492279"/>
                <a:gd name="connsiteY50" fmla="*/ 394658 h 544950"/>
                <a:gd name="connsiteX51" fmla="*/ 68242 w 492279"/>
                <a:gd name="connsiteY51" fmla="*/ 445304 h 544950"/>
                <a:gd name="connsiteX52" fmla="*/ 118888 w 492279"/>
                <a:gd name="connsiteY52" fmla="*/ 495950 h 544950"/>
                <a:gd name="connsiteX53" fmla="*/ 169534 w 492279"/>
                <a:gd name="connsiteY53" fmla="*/ 445304 h 544950"/>
                <a:gd name="connsiteX54" fmla="*/ 118888 w 492279"/>
                <a:gd name="connsiteY54" fmla="*/ 394658 h 544950"/>
                <a:gd name="connsiteX55" fmla="*/ 406817 w 492279"/>
                <a:gd name="connsiteY55" fmla="*/ 412890 h 544950"/>
                <a:gd name="connsiteX56" fmla="*/ 374404 w 492279"/>
                <a:gd name="connsiteY56" fmla="*/ 445304 h 544950"/>
                <a:gd name="connsiteX57" fmla="*/ 406817 w 492279"/>
                <a:gd name="connsiteY57" fmla="*/ 477717 h 544950"/>
                <a:gd name="connsiteX58" fmla="*/ 439230 w 492279"/>
                <a:gd name="connsiteY58" fmla="*/ 445304 h 544950"/>
                <a:gd name="connsiteX59" fmla="*/ 406817 w 492279"/>
                <a:gd name="connsiteY59" fmla="*/ 412890 h 544950"/>
                <a:gd name="connsiteX60" fmla="*/ 118888 w 492279"/>
                <a:gd name="connsiteY60" fmla="*/ 414916 h 544950"/>
                <a:gd name="connsiteX61" fmla="*/ 149276 w 492279"/>
                <a:gd name="connsiteY61" fmla="*/ 445304 h 544950"/>
                <a:gd name="connsiteX62" fmla="*/ 118888 w 492279"/>
                <a:gd name="connsiteY62" fmla="*/ 475691 h 544950"/>
                <a:gd name="connsiteX63" fmla="*/ 88501 w 492279"/>
                <a:gd name="connsiteY63" fmla="*/ 445304 h 544950"/>
                <a:gd name="connsiteX64" fmla="*/ 118888 w 492279"/>
                <a:gd name="connsiteY64" fmla="*/ 414916 h 544950"/>
                <a:gd name="connsiteX65" fmla="*/ 406817 w 492279"/>
                <a:gd name="connsiteY65" fmla="*/ 433149 h 544950"/>
                <a:gd name="connsiteX66" fmla="*/ 418972 w 492279"/>
                <a:gd name="connsiteY66" fmla="*/ 445304 h 544950"/>
                <a:gd name="connsiteX67" fmla="*/ 406817 w 492279"/>
                <a:gd name="connsiteY67" fmla="*/ 457459 h 544950"/>
                <a:gd name="connsiteX68" fmla="*/ 394662 w 492279"/>
                <a:gd name="connsiteY68" fmla="*/ 445304 h 544950"/>
                <a:gd name="connsiteX69" fmla="*/ 406817 w 492279"/>
                <a:gd name="connsiteY69" fmla="*/ 433149 h 544950"/>
                <a:gd name="connsiteX70" fmla="*/ 263866 w 492279"/>
                <a:gd name="connsiteY70" fmla="*/ 463411 h 544950"/>
                <a:gd name="connsiteX71" fmla="*/ 223349 w 492279"/>
                <a:gd name="connsiteY71" fmla="*/ 503928 h 544950"/>
                <a:gd name="connsiteX72" fmla="*/ 263866 w 492279"/>
                <a:gd name="connsiteY72" fmla="*/ 544444 h 544950"/>
                <a:gd name="connsiteX73" fmla="*/ 304382 w 492279"/>
                <a:gd name="connsiteY73" fmla="*/ 503928 h 544950"/>
                <a:gd name="connsiteX74" fmla="*/ 263866 w 492279"/>
                <a:gd name="connsiteY74" fmla="*/ 463411 h 544950"/>
                <a:gd name="connsiteX75" fmla="*/ 263866 w 492279"/>
                <a:gd name="connsiteY75" fmla="*/ 483669 h 544950"/>
                <a:gd name="connsiteX76" fmla="*/ 284124 w 492279"/>
                <a:gd name="connsiteY76" fmla="*/ 503928 h 544950"/>
                <a:gd name="connsiteX77" fmla="*/ 263866 w 492279"/>
                <a:gd name="connsiteY77" fmla="*/ 524186 h 544950"/>
                <a:gd name="connsiteX78" fmla="*/ 243607 w 492279"/>
                <a:gd name="connsiteY78" fmla="*/ 503928 h 544950"/>
                <a:gd name="connsiteX79" fmla="*/ 263866 w 492279"/>
                <a:gd name="connsiteY79" fmla="*/ 483669 h 54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492279" h="544950">
                  <a:moveTo>
                    <a:pt x="263866" y="1519"/>
                  </a:moveTo>
                  <a:cubicBezTo>
                    <a:pt x="219232" y="1519"/>
                    <a:pt x="182832" y="37920"/>
                    <a:pt x="182832" y="82553"/>
                  </a:cubicBezTo>
                  <a:cubicBezTo>
                    <a:pt x="182832" y="127186"/>
                    <a:pt x="219232" y="163587"/>
                    <a:pt x="263866" y="163587"/>
                  </a:cubicBezTo>
                  <a:cubicBezTo>
                    <a:pt x="308499" y="163587"/>
                    <a:pt x="344899" y="127186"/>
                    <a:pt x="344899" y="82553"/>
                  </a:cubicBezTo>
                  <a:cubicBezTo>
                    <a:pt x="344899" y="37920"/>
                    <a:pt x="308499" y="1519"/>
                    <a:pt x="263866" y="1519"/>
                  </a:cubicBezTo>
                  <a:close/>
                  <a:moveTo>
                    <a:pt x="263866" y="21778"/>
                  </a:moveTo>
                  <a:cubicBezTo>
                    <a:pt x="297551" y="21778"/>
                    <a:pt x="324641" y="48867"/>
                    <a:pt x="324641" y="82553"/>
                  </a:cubicBezTo>
                  <a:cubicBezTo>
                    <a:pt x="324641" y="116239"/>
                    <a:pt x="297551" y="143328"/>
                    <a:pt x="263866" y="143328"/>
                  </a:cubicBezTo>
                  <a:cubicBezTo>
                    <a:pt x="230180" y="143328"/>
                    <a:pt x="203090" y="116239"/>
                    <a:pt x="203090" y="82553"/>
                  </a:cubicBezTo>
                  <a:cubicBezTo>
                    <a:pt x="203090" y="48867"/>
                    <a:pt x="230180" y="21778"/>
                    <a:pt x="263866" y="21778"/>
                  </a:cubicBezTo>
                  <a:close/>
                  <a:moveTo>
                    <a:pt x="263866" y="42036"/>
                  </a:moveTo>
                  <a:cubicBezTo>
                    <a:pt x="241549" y="42036"/>
                    <a:pt x="223349" y="60236"/>
                    <a:pt x="223349" y="82553"/>
                  </a:cubicBezTo>
                  <a:cubicBezTo>
                    <a:pt x="223252" y="89402"/>
                    <a:pt x="233575" y="89402"/>
                    <a:pt x="233478" y="82553"/>
                  </a:cubicBezTo>
                  <a:cubicBezTo>
                    <a:pt x="233478" y="65710"/>
                    <a:pt x="247023" y="52165"/>
                    <a:pt x="263866" y="52165"/>
                  </a:cubicBezTo>
                  <a:cubicBezTo>
                    <a:pt x="270715" y="52263"/>
                    <a:pt x="270715" y="41939"/>
                    <a:pt x="263866" y="42036"/>
                  </a:cubicBezTo>
                  <a:close/>
                  <a:moveTo>
                    <a:pt x="118888" y="92553"/>
                  </a:moveTo>
                  <a:cubicBezTo>
                    <a:pt x="83205" y="92553"/>
                    <a:pt x="54062" y="121696"/>
                    <a:pt x="54062" y="157379"/>
                  </a:cubicBezTo>
                  <a:cubicBezTo>
                    <a:pt x="54062" y="193063"/>
                    <a:pt x="83205" y="222206"/>
                    <a:pt x="118888" y="222206"/>
                  </a:cubicBezTo>
                  <a:cubicBezTo>
                    <a:pt x="154572" y="222206"/>
                    <a:pt x="183715" y="193063"/>
                    <a:pt x="183715" y="157379"/>
                  </a:cubicBezTo>
                  <a:cubicBezTo>
                    <a:pt x="183715" y="121696"/>
                    <a:pt x="154570" y="92553"/>
                    <a:pt x="118888" y="92553"/>
                  </a:cubicBezTo>
                  <a:close/>
                  <a:moveTo>
                    <a:pt x="118888" y="112811"/>
                  </a:moveTo>
                  <a:cubicBezTo>
                    <a:pt x="143622" y="112811"/>
                    <a:pt x="163457" y="132646"/>
                    <a:pt x="163457" y="157379"/>
                  </a:cubicBezTo>
                  <a:cubicBezTo>
                    <a:pt x="163457" y="182113"/>
                    <a:pt x="143622" y="201948"/>
                    <a:pt x="118888" y="201948"/>
                  </a:cubicBezTo>
                  <a:cubicBezTo>
                    <a:pt x="94155" y="201948"/>
                    <a:pt x="74320" y="182113"/>
                    <a:pt x="74320" y="157379"/>
                  </a:cubicBezTo>
                  <a:cubicBezTo>
                    <a:pt x="74320" y="132646"/>
                    <a:pt x="94153" y="112811"/>
                    <a:pt x="118888" y="112811"/>
                  </a:cubicBezTo>
                  <a:close/>
                  <a:moveTo>
                    <a:pt x="406817" y="135095"/>
                  </a:moveTo>
                  <a:cubicBezTo>
                    <a:pt x="394630" y="135095"/>
                    <a:pt x="384533" y="145192"/>
                    <a:pt x="384533" y="157379"/>
                  </a:cubicBezTo>
                  <a:cubicBezTo>
                    <a:pt x="384533" y="169567"/>
                    <a:pt x="394630" y="179664"/>
                    <a:pt x="406817" y="179664"/>
                  </a:cubicBezTo>
                  <a:cubicBezTo>
                    <a:pt x="419004" y="179664"/>
                    <a:pt x="429101" y="169567"/>
                    <a:pt x="429101" y="157379"/>
                  </a:cubicBezTo>
                  <a:cubicBezTo>
                    <a:pt x="429101" y="145192"/>
                    <a:pt x="419004" y="135095"/>
                    <a:pt x="406817" y="135095"/>
                  </a:cubicBezTo>
                  <a:close/>
                  <a:moveTo>
                    <a:pt x="60269" y="243607"/>
                  </a:moveTo>
                  <a:cubicBezTo>
                    <a:pt x="27942" y="243607"/>
                    <a:pt x="1519" y="270030"/>
                    <a:pt x="1519" y="302357"/>
                  </a:cubicBezTo>
                  <a:cubicBezTo>
                    <a:pt x="1519" y="334683"/>
                    <a:pt x="27942" y="361106"/>
                    <a:pt x="60269" y="361106"/>
                  </a:cubicBezTo>
                  <a:cubicBezTo>
                    <a:pt x="92595" y="361106"/>
                    <a:pt x="119018" y="334683"/>
                    <a:pt x="119018" y="302357"/>
                  </a:cubicBezTo>
                  <a:cubicBezTo>
                    <a:pt x="119018" y="270030"/>
                    <a:pt x="92595" y="243607"/>
                    <a:pt x="60269" y="243607"/>
                  </a:cubicBezTo>
                  <a:close/>
                  <a:moveTo>
                    <a:pt x="60269" y="263866"/>
                  </a:moveTo>
                  <a:cubicBezTo>
                    <a:pt x="81647" y="263866"/>
                    <a:pt x="98760" y="280978"/>
                    <a:pt x="98760" y="302357"/>
                  </a:cubicBezTo>
                  <a:cubicBezTo>
                    <a:pt x="98760" y="323735"/>
                    <a:pt x="81647" y="340848"/>
                    <a:pt x="60269" y="340848"/>
                  </a:cubicBezTo>
                  <a:cubicBezTo>
                    <a:pt x="38890" y="340848"/>
                    <a:pt x="21778" y="323735"/>
                    <a:pt x="21778" y="302357"/>
                  </a:cubicBezTo>
                  <a:cubicBezTo>
                    <a:pt x="21778" y="280978"/>
                    <a:pt x="38890" y="263866"/>
                    <a:pt x="60269" y="263866"/>
                  </a:cubicBezTo>
                  <a:close/>
                  <a:moveTo>
                    <a:pt x="465437" y="276021"/>
                  </a:moveTo>
                  <a:cubicBezTo>
                    <a:pt x="451013" y="276021"/>
                    <a:pt x="439101" y="287933"/>
                    <a:pt x="439101" y="302357"/>
                  </a:cubicBezTo>
                  <a:cubicBezTo>
                    <a:pt x="439101" y="316781"/>
                    <a:pt x="451013" y="328692"/>
                    <a:pt x="465437" y="328692"/>
                  </a:cubicBezTo>
                  <a:cubicBezTo>
                    <a:pt x="479861" y="328692"/>
                    <a:pt x="491773" y="316781"/>
                    <a:pt x="491773" y="302357"/>
                  </a:cubicBezTo>
                  <a:cubicBezTo>
                    <a:pt x="491773" y="287933"/>
                    <a:pt x="479861" y="276021"/>
                    <a:pt x="465437" y="276021"/>
                  </a:cubicBezTo>
                  <a:close/>
                  <a:moveTo>
                    <a:pt x="465437" y="296279"/>
                  </a:moveTo>
                  <a:cubicBezTo>
                    <a:pt x="468913" y="296279"/>
                    <a:pt x="471514" y="298880"/>
                    <a:pt x="471514" y="302357"/>
                  </a:cubicBezTo>
                  <a:cubicBezTo>
                    <a:pt x="471514" y="305833"/>
                    <a:pt x="468913" y="308434"/>
                    <a:pt x="465437" y="308434"/>
                  </a:cubicBezTo>
                  <a:cubicBezTo>
                    <a:pt x="461960" y="308434"/>
                    <a:pt x="459359" y="305833"/>
                    <a:pt x="459359" y="302357"/>
                  </a:cubicBezTo>
                  <a:cubicBezTo>
                    <a:pt x="459359" y="298880"/>
                    <a:pt x="461960" y="296279"/>
                    <a:pt x="465437" y="296279"/>
                  </a:cubicBezTo>
                  <a:close/>
                  <a:moveTo>
                    <a:pt x="118888" y="394658"/>
                  </a:moveTo>
                  <a:cubicBezTo>
                    <a:pt x="91037" y="394658"/>
                    <a:pt x="68242" y="417453"/>
                    <a:pt x="68242" y="445304"/>
                  </a:cubicBezTo>
                  <a:cubicBezTo>
                    <a:pt x="68242" y="473155"/>
                    <a:pt x="91037" y="495950"/>
                    <a:pt x="118888" y="495950"/>
                  </a:cubicBezTo>
                  <a:cubicBezTo>
                    <a:pt x="146740" y="495950"/>
                    <a:pt x="169534" y="473155"/>
                    <a:pt x="169534" y="445304"/>
                  </a:cubicBezTo>
                  <a:cubicBezTo>
                    <a:pt x="169534" y="417453"/>
                    <a:pt x="146738" y="394658"/>
                    <a:pt x="118888" y="394658"/>
                  </a:cubicBezTo>
                  <a:close/>
                  <a:moveTo>
                    <a:pt x="406817" y="412890"/>
                  </a:moveTo>
                  <a:cubicBezTo>
                    <a:pt x="389036" y="412890"/>
                    <a:pt x="374404" y="427523"/>
                    <a:pt x="374404" y="445304"/>
                  </a:cubicBezTo>
                  <a:cubicBezTo>
                    <a:pt x="374404" y="463085"/>
                    <a:pt x="389036" y="477717"/>
                    <a:pt x="406817" y="477717"/>
                  </a:cubicBezTo>
                  <a:cubicBezTo>
                    <a:pt x="424598" y="477717"/>
                    <a:pt x="439230" y="463085"/>
                    <a:pt x="439230" y="445304"/>
                  </a:cubicBezTo>
                  <a:cubicBezTo>
                    <a:pt x="439230" y="427523"/>
                    <a:pt x="424600" y="412890"/>
                    <a:pt x="406817" y="412890"/>
                  </a:cubicBezTo>
                  <a:close/>
                  <a:moveTo>
                    <a:pt x="118888" y="414916"/>
                  </a:moveTo>
                  <a:cubicBezTo>
                    <a:pt x="135790" y="414916"/>
                    <a:pt x="149276" y="428402"/>
                    <a:pt x="149276" y="445304"/>
                  </a:cubicBezTo>
                  <a:cubicBezTo>
                    <a:pt x="149276" y="462205"/>
                    <a:pt x="135790" y="475691"/>
                    <a:pt x="118888" y="475691"/>
                  </a:cubicBezTo>
                  <a:cubicBezTo>
                    <a:pt x="101987" y="475691"/>
                    <a:pt x="88501" y="462205"/>
                    <a:pt x="88501" y="445304"/>
                  </a:cubicBezTo>
                  <a:cubicBezTo>
                    <a:pt x="88501" y="428402"/>
                    <a:pt x="101985" y="414916"/>
                    <a:pt x="118888" y="414916"/>
                  </a:cubicBezTo>
                  <a:close/>
                  <a:moveTo>
                    <a:pt x="406817" y="433149"/>
                  </a:moveTo>
                  <a:cubicBezTo>
                    <a:pt x="413650" y="433149"/>
                    <a:pt x="418972" y="438471"/>
                    <a:pt x="418972" y="445304"/>
                  </a:cubicBezTo>
                  <a:cubicBezTo>
                    <a:pt x="418972" y="452137"/>
                    <a:pt x="413650" y="457459"/>
                    <a:pt x="406817" y="457459"/>
                  </a:cubicBezTo>
                  <a:cubicBezTo>
                    <a:pt x="399984" y="457459"/>
                    <a:pt x="394662" y="452137"/>
                    <a:pt x="394662" y="445304"/>
                  </a:cubicBezTo>
                  <a:cubicBezTo>
                    <a:pt x="394662" y="438471"/>
                    <a:pt x="399986" y="433149"/>
                    <a:pt x="406817" y="433149"/>
                  </a:cubicBezTo>
                  <a:close/>
                  <a:moveTo>
                    <a:pt x="263866" y="463411"/>
                  </a:moveTo>
                  <a:cubicBezTo>
                    <a:pt x="241610" y="463411"/>
                    <a:pt x="223349" y="481672"/>
                    <a:pt x="223349" y="503928"/>
                  </a:cubicBezTo>
                  <a:cubicBezTo>
                    <a:pt x="223349" y="526183"/>
                    <a:pt x="241610" y="544444"/>
                    <a:pt x="263866" y="544444"/>
                  </a:cubicBezTo>
                  <a:cubicBezTo>
                    <a:pt x="286121" y="544444"/>
                    <a:pt x="304382" y="526183"/>
                    <a:pt x="304382" y="503928"/>
                  </a:cubicBezTo>
                  <a:cubicBezTo>
                    <a:pt x="304382" y="481672"/>
                    <a:pt x="286121" y="463411"/>
                    <a:pt x="263866" y="463411"/>
                  </a:cubicBezTo>
                  <a:close/>
                  <a:moveTo>
                    <a:pt x="263866" y="483669"/>
                  </a:moveTo>
                  <a:cubicBezTo>
                    <a:pt x="275174" y="483669"/>
                    <a:pt x="284124" y="492619"/>
                    <a:pt x="284124" y="503928"/>
                  </a:cubicBezTo>
                  <a:cubicBezTo>
                    <a:pt x="284124" y="515236"/>
                    <a:pt x="275174" y="524186"/>
                    <a:pt x="263866" y="524186"/>
                  </a:cubicBezTo>
                  <a:cubicBezTo>
                    <a:pt x="252557" y="524186"/>
                    <a:pt x="243607" y="515236"/>
                    <a:pt x="243607" y="503928"/>
                  </a:cubicBezTo>
                  <a:cubicBezTo>
                    <a:pt x="243607" y="492619"/>
                    <a:pt x="252557" y="483669"/>
                    <a:pt x="263866" y="4836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08" name="Graphique 24">
            <a:extLst>
              <a:ext uri="{FF2B5EF4-FFF2-40B4-BE49-F238E27FC236}">
                <a16:creationId xmlns:a16="http://schemas.microsoft.com/office/drawing/2014/main" id="{462EC0BF-8F34-4A98-A8AF-EA1A06E45C4F}"/>
              </a:ext>
            </a:extLst>
          </p:cNvPr>
          <p:cNvGrpSpPr>
            <a:grpSpLocks noChangeAspect="1"/>
          </p:cNvGrpSpPr>
          <p:nvPr/>
        </p:nvGrpSpPr>
        <p:grpSpPr>
          <a:xfrm>
            <a:off x="7535589" y="1869784"/>
            <a:ext cx="418874" cy="418874"/>
            <a:chOff x="9986963" y="2371571"/>
            <a:chExt cx="614362" cy="614362"/>
          </a:xfrm>
          <a:solidFill>
            <a:schemeClr val="bg1"/>
          </a:solidFill>
        </p:grpSpPr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id="{3890C4EA-CF87-4959-BEEF-2B0DE5D29ECA}"/>
                </a:ext>
              </a:extLst>
            </p:cNvPr>
            <p:cNvSpPr/>
            <p:nvPr/>
          </p:nvSpPr>
          <p:spPr>
            <a:xfrm>
              <a:off x="10099427" y="2370302"/>
              <a:ext cx="389265" cy="539894"/>
            </a:xfrm>
            <a:custGeom>
              <a:avLst/>
              <a:gdLst>
                <a:gd name="connsiteX0" fmla="*/ 195563 w 389265"/>
                <a:gd name="connsiteY0" fmla="*/ 1269 h 539893"/>
                <a:gd name="connsiteX1" fmla="*/ 1269 w 389265"/>
                <a:gd name="connsiteY1" fmla="*/ 194209 h 539893"/>
                <a:gd name="connsiteX2" fmla="*/ 29026 w 389265"/>
                <a:gd name="connsiteY2" fmla="*/ 293049 h 539893"/>
                <a:gd name="connsiteX3" fmla="*/ 29703 w 389265"/>
                <a:gd name="connsiteY3" fmla="*/ 294403 h 539893"/>
                <a:gd name="connsiteX4" fmla="*/ 92662 w 389265"/>
                <a:gd name="connsiteY4" fmla="*/ 458910 h 539893"/>
                <a:gd name="connsiteX5" fmla="*/ 72353 w 389265"/>
                <a:gd name="connsiteY5" fmla="*/ 495467 h 539893"/>
                <a:gd name="connsiteX6" fmla="*/ 116356 w 389265"/>
                <a:gd name="connsiteY6" fmla="*/ 539471 h 539893"/>
                <a:gd name="connsiteX7" fmla="*/ 273416 w 389265"/>
                <a:gd name="connsiteY7" fmla="*/ 539471 h 539893"/>
                <a:gd name="connsiteX8" fmla="*/ 317420 w 389265"/>
                <a:gd name="connsiteY8" fmla="*/ 495467 h 539893"/>
                <a:gd name="connsiteX9" fmla="*/ 297111 w 389265"/>
                <a:gd name="connsiteY9" fmla="*/ 458233 h 539893"/>
                <a:gd name="connsiteX10" fmla="*/ 360070 w 389265"/>
                <a:gd name="connsiteY10" fmla="*/ 294403 h 539893"/>
                <a:gd name="connsiteX11" fmla="*/ 360747 w 389265"/>
                <a:gd name="connsiteY11" fmla="*/ 293049 h 539893"/>
                <a:gd name="connsiteX12" fmla="*/ 388504 w 389265"/>
                <a:gd name="connsiteY12" fmla="*/ 194209 h 539893"/>
                <a:gd name="connsiteX13" fmla="*/ 195563 w 389265"/>
                <a:gd name="connsiteY13" fmla="*/ 1269 h 539893"/>
                <a:gd name="connsiteX14" fmla="*/ 272740 w 389265"/>
                <a:gd name="connsiteY14" fmla="*/ 518484 h 539893"/>
                <a:gd name="connsiteX15" fmla="*/ 115679 w 389265"/>
                <a:gd name="connsiteY15" fmla="*/ 518484 h 539893"/>
                <a:gd name="connsiteX16" fmla="*/ 92662 w 389265"/>
                <a:gd name="connsiteY16" fmla="*/ 495467 h 539893"/>
                <a:gd name="connsiteX17" fmla="*/ 115679 w 389265"/>
                <a:gd name="connsiteY17" fmla="*/ 472449 h 539893"/>
                <a:gd name="connsiteX18" fmla="*/ 272740 w 389265"/>
                <a:gd name="connsiteY18" fmla="*/ 472449 h 539893"/>
                <a:gd name="connsiteX19" fmla="*/ 295757 w 389265"/>
                <a:gd name="connsiteY19" fmla="*/ 495467 h 539893"/>
                <a:gd name="connsiteX20" fmla="*/ 272740 w 389265"/>
                <a:gd name="connsiteY20" fmla="*/ 518484 h 539893"/>
                <a:gd name="connsiteX21" fmla="*/ 194209 w 389265"/>
                <a:gd name="connsiteY21" fmla="*/ 217904 h 539893"/>
                <a:gd name="connsiteX22" fmla="*/ 183378 w 389265"/>
                <a:gd name="connsiteY22" fmla="*/ 228736 h 539893"/>
                <a:gd name="connsiteX23" fmla="*/ 183378 w 389265"/>
                <a:gd name="connsiteY23" fmla="*/ 327575 h 539893"/>
                <a:gd name="connsiteX24" fmla="*/ 167807 w 389265"/>
                <a:gd name="connsiteY24" fmla="*/ 313358 h 539893"/>
                <a:gd name="connsiteX25" fmla="*/ 134635 w 389265"/>
                <a:gd name="connsiteY25" fmla="*/ 242952 h 539893"/>
                <a:gd name="connsiteX26" fmla="*/ 194209 w 389265"/>
                <a:gd name="connsiteY26" fmla="*/ 127188 h 539893"/>
                <a:gd name="connsiteX27" fmla="*/ 253784 w 389265"/>
                <a:gd name="connsiteY27" fmla="*/ 242952 h 539893"/>
                <a:gd name="connsiteX28" fmla="*/ 220612 w 389265"/>
                <a:gd name="connsiteY28" fmla="*/ 313358 h 539893"/>
                <a:gd name="connsiteX29" fmla="*/ 204364 w 389265"/>
                <a:gd name="connsiteY29" fmla="*/ 328252 h 539893"/>
                <a:gd name="connsiteX30" fmla="*/ 204364 w 389265"/>
                <a:gd name="connsiteY30" fmla="*/ 228059 h 539893"/>
                <a:gd name="connsiteX31" fmla="*/ 194209 w 389265"/>
                <a:gd name="connsiteY31" fmla="*/ 217904 h 539893"/>
                <a:gd name="connsiteX32" fmla="*/ 340438 w 389265"/>
                <a:gd name="connsiteY32" fmla="*/ 284248 h 539893"/>
                <a:gd name="connsiteX33" fmla="*/ 339761 w 389265"/>
                <a:gd name="connsiteY33" fmla="*/ 286279 h 539893"/>
                <a:gd name="connsiteX34" fmla="*/ 275447 w 389265"/>
                <a:gd name="connsiteY34" fmla="*/ 452140 h 539893"/>
                <a:gd name="connsiteX35" fmla="*/ 204364 w 389265"/>
                <a:gd name="connsiteY35" fmla="*/ 452140 h 539893"/>
                <a:gd name="connsiteX36" fmla="*/ 204364 w 389265"/>
                <a:gd name="connsiteY36" fmla="*/ 355331 h 539893"/>
                <a:gd name="connsiteX37" fmla="*/ 234828 w 389265"/>
                <a:gd name="connsiteY37" fmla="*/ 327575 h 539893"/>
                <a:gd name="connsiteX38" fmla="*/ 274770 w 389265"/>
                <a:gd name="connsiteY38" fmla="*/ 241598 h 539893"/>
                <a:gd name="connsiteX39" fmla="*/ 204364 w 389265"/>
                <a:gd name="connsiteY39" fmla="*/ 106879 h 539893"/>
                <a:gd name="connsiteX40" fmla="*/ 197594 w 389265"/>
                <a:gd name="connsiteY40" fmla="*/ 104171 h 539893"/>
                <a:gd name="connsiteX41" fmla="*/ 191502 w 389265"/>
                <a:gd name="connsiteY41" fmla="*/ 104171 h 539893"/>
                <a:gd name="connsiteX42" fmla="*/ 184732 w 389265"/>
                <a:gd name="connsiteY42" fmla="*/ 106879 h 539893"/>
                <a:gd name="connsiteX43" fmla="*/ 114325 w 389265"/>
                <a:gd name="connsiteY43" fmla="*/ 241598 h 539893"/>
                <a:gd name="connsiteX44" fmla="*/ 154268 w 389265"/>
                <a:gd name="connsiteY44" fmla="*/ 327575 h 539893"/>
                <a:gd name="connsiteX45" fmla="*/ 184055 w 389265"/>
                <a:gd name="connsiteY45" fmla="*/ 354654 h 539893"/>
                <a:gd name="connsiteX46" fmla="*/ 184055 w 389265"/>
                <a:gd name="connsiteY46" fmla="*/ 451463 h 539893"/>
                <a:gd name="connsiteX47" fmla="*/ 112972 w 389265"/>
                <a:gd name="connsiteY47" fmla="*/ 451463 h 539893"/>
                <a:gd name="connsiteX48" fmla="*/ 48658 w 389265"/>
                <a:gd name="connsiteY48" fmla="*/ 285602 h 539893"/>
                <a:gd name="connsiteX49" fmla="*/ 47304 w 389265"/>
                <a:gd name="connsiteY49" fmla="*/ 283571 h 539893"/>
                <a:gd name="connsiteX50" fmla="*/ 21579 w 389265"/>
                <a:gd name="connsiteY50" fmla="*/ 193532 h 539893"/>
                <a:gd name="connsiteX51" fmla="*/ 194209 w 389265"/>
                <a:gd name="connsiteY51" fmla="*/ 22256 h 539893"/>
                <a:gd name="connsiteX52" fmla="*/ 366163 w 389265"/>
                <a:gd name="connsiteY52" fmla="*/ 194209 h 539893"/>
                <a:gd name="connsiteX53" fmla="*/ 340438 w 389265"/>
                <a:gd name="connsiteY53" fmla="*/ 284248 h 539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89265" h="539893">
                  <a:moveTo>
                    <a:pt x="195563" y="1269"/>
                  </a:moveTo>
                  <a:cubicBezTo>
                    <a:pt x="89277" y="1269"/>
                    <a:pt x="1269" y="87246"/>
                    <a:pt x="1269" y="194209"/>
                  </a:cubicBezTo>
                  <a:cubicBezTo>
                    <a:pt x="1269" y="228736"/>
                    <a:pt x="10747" y="263262"/>
                    <a:pt x="29026" y="293049"/>
                  </a:cubicBezTo>
                  <a:cubicBezTo>
                    <a:pt x="29026" y="293726"/>
                    <a:pt x="29026" y="294403"/>
                    <a:pt x="29703" y="294403"/>
                  </a:cubicBezTo>
                  <a:cubicBezTo>
                    <a:pt x="30380" y="295757"/>
                    <a:pt x="89954" y="400689"/>
                    <a:pt x="92662" y="458910"/>
                  </a:cubicBezTo>
                  <a:cubicBezTo>
                    <a:pt x="80476" y="467034"/>
                    <a:pt x="72353" y="479896"/>
                    <a:pt x="72353" y="495467"/>
                  </a:cubicBezTo>
                  <a:cubicBezTo>
                    <a:pt x="72353" y="519838"/>
                    <a:pt x="91985" y="539471"/>
                    <a:pt x="116356" y="539471"/>
                  </a:cubicBezTo>
                  <a:lnTo>
                    <a:pt x="273416" y="539471"/>
                  </a:lnTo>
                  <a:cubicBezTo>
                    <a:pt x="297788" y="539471"/>
                    <a:pt x="317420" y="519838"/>
                    <a:pt x="317420" y="495467"/>
                  </a:cubicBezTo>
                  <a:cubicBezTo>
                    <a:pt x="317420" y="479896"/>
                    <a:pt x="309297" y="466357"/>
                    <a:pt x="297111" y="458233"/>
                  </a:cubicBezTo>
                  <a:cubicBezTo>
                    <a:pt x="299819" y="400012"/>
                    <a:pt x="359393" y="295080"/>
                    <a:pt x="360070" y="294403"/>
                  </a:cubicBezTo>
                  <a:cubicBezTo>
                    <a:pt x="360070" y="293726"/>
                    <a:pt x="360747" y="293049"/>
                    <a:pt x="360747" y="293049"/>
                  </a:cubicBezTo>
                  <a:cubicBezTo>
                    <a:pt x="379026" y="263262"/>
                    <a:pt x="388504" y="228736"/>
                    <a:pt x="388504" y="194209"/>
                  </a:cubicBezTo>
                  <a:cubicBezTo>
                    <a:pt x="388504" y="87923"/>
                    <a:pt x="301850" y="1269"/>
                    <a:pt x="195563" y="1269"/>
                  </a:cubicBezTo>
                  <a:close/>
                  <a:moveTo>
                    <a:pt x="272740" y="518484"/>
                  </a:moveTo>
                  <a:lnTo>
                    <a:pt x="115679" y="518484"/>
                  </a:lnTo>
                  <a:cubicBezTo>
                    <a:pt x="102817" y="518484"/>
                    <a:pt x="92662" y="508330"/>
                    <a:pt x="92662" y="495467"/>
                  </a:cubicBezTo>
                  <a:cubicBezTo>
                    <a:pt x="92662" y="482604"/>
                    <a:pt x="102817" y="472449"/>
                    <a:pt x="115679" y="472449"/>
                  </a:cubicBezTo>
                  <a:lnTo>
                    <a:pt x="272740" y="472449"/>
                  </a:lnTo>
                  <a:cubicBezTo>
                    <a:pt x="285602" y="472449"/>
                    <a:pt x="295757" y="482604"/>
                    <a:pt x="295757" y="495467"/>
                  </a:cubicBezTo>
                  <a:cubicBezTo>
                    <a:pt x="295757" y="508330"/>
                    <a:pt x="285602" y="518484"/>
                    <a:pt x="272740" y="518484"/>
                  </a:cubicBezTo>
                  <a:close/>
                  <a:moveTo>
                    <a:pt x="194209" y="217904"/>
                  </a:moveTo>
                  <a:cubicBezTo>
                    <a:pt x="188117" y="217904"/>
                    <a:pt x="183378" y="222643"/>
                    <a:pt x="183378" y="228736"/>
                  </a:cubicBezTo>
                  <a:lnTo>
                    <a:pt x="183378" y="327575"/>
                  </a:lnTo>
                  <a:lnTo>
                    <a:pt x="167807" y="313358"/>
                  </a:lnTo>
                  <a:cubicBezTo>
                    <a:pt x="145467" y="292372"/>
                    <a:pt x="134635" y="268678"/>
                    <a:pt x="134635" y="242952"/>
                  </a:cubicBezTo>
                  <a:cubicBezTo>
                    <a:pt x="135312" y="190148"/>
                    <a:pt x="180670" y="141405"/>
                    <a:pt x="194209" y="127188"/>
                  </a:cubicBezTo>
                  <a:cubicBezTo>
                    <a:pt x="207749" y="140728"/>
                    <a:pt x="253107" y="190148"/>
                    <a:pt x="253784" y="242952"/>
                  </a:cubicBezTo>
                  <a:cubicBezTo>
                    <a:pt x="253784" y="269355"/>
                    <a:pt x="242952" y="293049"/>
                    <a:pt x="220612" y="313358"/>
                  </a:cubicBezTo>
                  <a:lnTo>
                    <a:pt x="204364" y="328252"/>
                  </a:lnTo>
                  <a:lnTo>
                    <a:pt x="204364" y="228059"/>
                  </a:lnTo>
                  <a:cubicBezTo>
                    <a:pt x="204364" y="221966"/>
                    <a:pt x="199625" y="217904"/>
                    <a:pt x="194209" y="217904"/>
                  </a:cubicBezTo>
                  <a:close/>
                  <a:moveTo>
                    <a:pt x="340438" y="284248"/>
                  </a:moveTo>
                  <a:cubicBezTo>
                    <a:pt x="339761" y="284925"/>
                    <a:pt x="339761" y="285602"/>
                    <a:pt x="339761" y="286279"/>
                  </a:cubicBezTo>
                  <a:cubicBezTo>
                    <a:pt x="331637" y="301173"/>
                    <a:pt x="281540" y="391889"/>
                    <a:pt x="275447" y="452140"/>
                  </a:cubicBezTo>
                  <a:lnTo>
                    <a:pt x="204364" y="452140"/>
                  </a:lnTo>
                  <a:lnTo>
                    <a:pt x="204364" y="355331"/>
                  </a:lnTo>
                  <a:lnTo>
                    <a:pt x="234828" y="327575"/>
                  </a:lnTo>
                  <a:cubicBezTo>
                    <a:pt x="261231" y="302527"/>
                    <a:pt x="274770" y="273416"/>
                    <a:pt x="274770" y="241598"/>
                  </a:cubicBezTo>
                  <a:cubicBezTo>
                    <a:pt x="274093" y="170515"/>
                    <a:pt x="207072" y="109587"/>
                    <a:pt x="204364" y="106879"/>
                  </a:cubicBezTo>
                  <a:cubicBezTo>
                    <a:pt x="202333" y="104848"/>
                    <a:pt x="199625" y="104171"/>
                    <a:pt x="197594" y="104171"/>
                  </a:cubicBezTo>
                  <a:lnTo>
                    <a:pt x="191502" y="104171"/>
                  </a:lnTo>
                  <a:cubicBezTo>
                    <a:pt x="188794" y="104171"/>
                    <a:pt x="186763" y="104848"/>
                    <a:pt x="184732" y="106879"/>
                  </a:cubicBezTo>
                  <a:cubicBezTo>
                    <a:pt x="182024" y="109587"/>
                    <a:pt x="115002" y="170515"/>
                    <a:pt x="114325" y="241598"/>
                  </a:cubicBezTo>
                  <a:cubicBezTo>
                    <a:pt x="114325" y="274093"/>
                    <a:pt x="127188" y="303204"/>
                    <a:pt x="154268" y="327575"/>
                  </a:cubicBezTo>
                  <a:lnTo>
                    <a:pt x="184055" y="354654"/>
                  </a:lnTo>
                  <a:lnTo>
                    <a:pt x="184055" y="451463"/>
                  </a:lnTo>
                  <a:lnTo>
                    <a:pt x="112972" y="451463"/>
                  </a:lnTo>
                  <a:cubicBezTo>
                    <a:pt x="107556" y="391212"/>
                    <a:pt x="56782" y="300496"/>
                    <a:pt x="48658" y="285602"/>
                  </a:cubicBezTo>
                  <a:cubicBezTo>
                    <a:pt x="48658" y="284925"/>
                    <a:pt x="47981" y="284248"/>
                    <a:pt x="47304" y="283571"/>
                  </a:cubicBezTo>
                  <a:cubicBezTo>
                    <a:pt x="30380" y="256492"/>
                    <a:pt x="21579" y="225351"/>
                    <a:pt x="21579" y="193532"/>
                  </a:cubicBezTo>
                  <a:cubicBezTo>
                    <a:pt x="22256" y="99432"/>
                    <a:pt x="99432" y="22256"/>
                    <a:pt x="194209" y="22256"/>
                  </a:cubicBezTo>
                  <a:cubicBezTo>
                    <a:pt x="288987" y="22256"/>
                    <a:pt x="366163" y="99432"/>
                    <a:pt x="366163" y="194209"/>
                  </a:cubicBezTo>
                  <a:cubicBezTo>
                    <a:pt x="366163" y="226028"/>
                    <a:pt x="357362" y="257169"/>
                    <a:pt x="340438" y="2842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id="{42DC82B6-6D5C-4BB7-8BF5-B8C8BC4770F1}"/>
                </a:ext>
              </a:extLst>
            </p:cNvPr>
            <p:cNvSpPr/>
            <p:nvPr/>
          </p:nvSpPr>
          <p:spPr>
            <a:xfrm>
              <a:off x="10198943" y="2914596"/>
              <a:ext cx="189555" cy="72776"/>
            </a:xfrm>
            <a:custGeom>
              <a:avLst/>
              <a:gdLst>
                <a:gd name="connsiteX0" fmla="*/ 153591 w 189555"/>
                <a:gd name="connsiteY0" fmla="*/ 1269 h 72775"/>
                <a:gd name="connsiteX1" fmla="*/ 36472 w 189555"/>
                <a:gd name="connsiteY1" fmla="*/ 1269 h 72775"/>
                <a:gd name="connsiteX2" fmla="*/ 1269 w 189555"/>
                <a:gd name="connsiteY2" fmla="*/ 36472 h 72775"/>
                <a:gd name="connsiteX3" fmla="*/ 36472 w 189555"/>
                <a:gd name="connsiteY3" fmla="*/ 71676 h 72775"/>
                <a:gd name="connsiteX4" fmla="*/ 153591 w 189555"/>
                <a:gd name="connsiteY4" fmla="*/ 71676 h 72775"/>
                <a:gd name="connsiteX5" fmla="*/ 188794 w 189555"/>
                <a:gd name="connsiteY5" fmla="*/ 36472 h 72775"/>
                <a:gd name="connsiteX6" fmla="*/ 153591 w 189555"/>
                <a:gd name="connsiteY6" fmla="*/ 1269 h 72775"/>
                <a:gd name="connsiteX7" fmla="*/ 153591 w 189555"/>
                <a:gd name="connsiteY7" fmla="*/ 50689 h 72775"/>
                <a:gd name="connsiteX8" fmla="*/ 36472 w 189555"/>
                <a:gd name="connsiteY8" fmla="*/ 50689 h 72775"/>
                <a:gd name="connsiteX9" fmla="*/ 22256 w 189555"/>
                <a:gd name="connsiteY9" fmla="*/ 36472 h 72775"/>
                <a:gd name="connsiteX10" fmla="*/ 36472 w 189555"/>
                <a:gd name="connsiteY10" fmla="*/ 22256 h 72775"/>
                <a:gd name="connsiteX11" fmla="*/ 153591 w 189555"/>
                <a:gd name="connsiteY11" fmla="*/ 22256 h 72775"/>
                <a:gd name="connsiteX12" fmla="*/ 167807 w 189555"/>
                <a:gd name="connsiteY12" fmla="*/ 36472 h 72775"/>
                <a:gd name="connsiteX13" fmla="*/ 153591 w 189555"/>
                <a:gd name="connsiteY13" fmla="*/ 50689 h 7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555" h="72775">
                  <a:moveTo>
                    <a:pt x="153591" y="1269"/>
                  </a:moveTo>
                  <a:lnTo>
                    <a:pt x="36472" y="1269"/>
                  </a:lnTo>
                  <a:cubicBezTo>
                    <a:pt x="16840" y="1269"/>
                    <a:pt x="1269" y="16840"/>
                    <a:pt x="1269" y="36472"/>
                  </a:cubicBezTo>
                  <a:cubicBezTo>
                    <a:pt x="1269" y="56105"/>
                    <a:pt x="16840" y="71676"/>
                    <a:pt x="36472" y="71676"/>
                  </a:cubicBezTo>
                  <a:lnTo>
                    <a:pt x="153591" y="71676"/>
                  </a:lnTo>
                  <a:cubicBezTo>
                    <a:pt x="172546" y="71676"/>
                    <a:pt x="188794" y="56105"/>
                    <a:pt x="188794" y="36472"/>
                  </a:cubicBezTo>
                  <a:cubicBezTo>
                    <a:pt x="188794" y="16840"/>
                    <a:pt x="173223" y="1269"/>
                    <a:pt x="153591" y="1269"/>
                  </a:cubicBezTo>
                  <a:close/>
                  <a:moveTo>
                    <a:pt x="153591" y="50689"/>
                  </a:moveTo>
                  <a:lnTo>
                    <a:pt x="36472" y="50689"/>
                  </a:lnTo>
                  <a:cubicBezTo>
                    <a:pt x="28349" y="50689"/>
                    <a:pt x="22256" y="44596"/>
                    <a:pt x="22256" y="36472"/>
                  </a:cubicBezTo>
                  <a:cubicBezTo>
                    <a:pt x="22256" y="28349"/>
                    <a:pt x="28349" y="22256"/>
                    <a:pt x="36472" y="22256"/>
                  </a:cubicBezTo>
                  <a:lnTo>
                    <a:pt x="153591" y="22256"/>
                  </a:lnTo>
                  <a:cubicBezTo>
                    <a:pt x="161714" y="22256"/>
                    <a:pt x="167807" y="28349"/>
                    <a:pt x="167807" y="36472"/>
                  </a:cubicBezTo>
                  <a:cubicBezTo>
                    <a:pt x="167807" y="44596"/>
                    <a:pt x="161714" y="50689"/>
                    <a:pt x="153591" y="506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4" name="Parchemin : horizontal 3">
            <a:extLst>
              <a:ext uri="{FF2B5EF4-FFF2-40B4-BE49-F238E27FC236}">
                <a16:creationId xmlns:a16="http://schemas.microsoft.com/office/drawing/2014/main" id="{3D0D7ABA-1C04-4185-8844-CE3DACD0AB24}"/>
              </a:ext>
            </a:extLst>
          </p:cNvPr>
          <p:cNvSpPr/>
          <p:nvPr/>
        </p:nvSpPr>
        <p:spPr>
          <a:xfrm>
            <a:off x="782213" y="750991"/>
            <a:ext cx="7404525" cy="3832544"/>
          </a:xfrm>
          <a:prstGeom prst="horizontalScroll">
            <a:avLst>
              <a:gd name="adj" fmla="val 7362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b="1" dirty="0"/>
              <a:t>Objet : obligation </a:t>
            </a:r>
            <a:r>
              <a:rPr lang="fr-FR" sz="1400" dirty="0"/>
              <a:t>d’actions de réduction de la consommation d’énergie finale</a:t>
            </a:r>
          </a:p>
          <a:p>
            <a:endParaRPr lang="fr-FR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b="1" dirty="0"/>
              <a:t>Référence</a:t>
            </a:r>
            <a:r>
              <a:rPr lang="fr-FR" sz="1400" dirty="0"/>
              <a:t> : loi ELAN du 23 novembre 2018</a:t>
            </a:r>
          </a:p>
          <a:p>
            <a:endParaRPr lang="fr-FR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b="1" dirty="0"/>
              <a:t>Champ d’application :</a:t>
            </a:r>
          </a:p>
          <a:p>
            <a:pPr lvl="1"/>
            <a:r>
              <a:rPr lang="fr-FR" sz="1400" dirty="0"/>
              <a:t>Tout bâtiment ou partie de bâtiment exerçant une activité tertiaire d’une surface de plancher supérieure à </a:t>
            </a:r>
            <a:r>
              <a:rPr lang="fr-FR" sz="1400" b="1" dirty="0"/>
              <a:t>1000 m²</a:t>
            </a:r>
          </a:p>
          <a:p>
            <a:pPr lvl="1"/>
            <a:r>
              <a:rPr lang="fr-FR" sz="1400" i="1" dirty="0"/>
              <a:t>Sont exclus :</a:t>
            </a:r>
          </a:p>
          <a:p>
            <a:pPr lvl="1"/>
            <a:r>
              <a:rPr lang="fr-FR" sz="1400" dirty="0"/>
              <a:t>Les lieux de culte</a:t>
            </a:r>
          </a:p>
          <a:p>
            <a:pPr lvl="1"/>
            <a:r>
              <a:rPr lang="fr-FR" sz="1400" dirty="0"/>
              <a:t>Les lieux d’activité opérationnelle liée à la sécurité du territoire</a:t>
            </a:r>
          </a:p>
          <a:p>
            <a:endParaRPr lang="fr-FR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b="1" dirty="0"/>
              <a:t>Assujettis</a:t>
            </a:r>
          </a:p>
          <a:p>
            <a:pPr lvl="1"/>
            <a:r>
              <a:rPr lang="fr-FR" sz="1400" dirty="0"/>
              <a:t>Les propriétaires et les preneurs à bail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7564C7-D1AE-4F2B-A588-6E57E2C9D187}"/>
              </a:ext>
            </a:extLst>
          </p:cNvPr>
          <p:cNvSpPr/>
          <p:nvPr/>
        </p:nvSpPr>
        <p:spPr>
          <a:xfrm rot="1365387">
            <a:off x="7036298" y="778235"/>
            <a:ext cx="1573571" cy="598811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Mise en vigueur : 1</a:t>
            </a:r>
            <a:r>
              <a:rPr lang="fr-FR" sz="1400" baseline="30000" dirty="0">
                <a:solidFill>
                  <a:schemeClr val="tx1"/>
                </a:solidFill>
              </a:rPr>
              <a:t>er</a:t>
            </a:r>
            <a:r>
              <a:rPr lang="fr-FR" sz="1400" dirty="0">
                <a:solidFill>
                  <a:schemeClr val="tx1"/>
                </a:solidFill>
              </a:rPr>
              <a:t> octobre 2019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420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E6ECFE-F0DB-4A0A-81C8-DBAF3E839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 de la loi ELAN pour l’ensemble des bâtiments tertiaires </a:t>
            </a:r>
          </a:p>
        </p:txBody>
      </p:sp>
      <p:grpSp>
        <p:nvGrpSpPr>
          <p:cNvPr id="92" name="Graphique 41">
            <a:extLst>
              <a:ext uri="{FF2B5EF4-FFF2-40B4-BE49-F238E27FC236}">
                <a16:creationId xmlns:a16="http://schemas.microsoft.com/office/drawing/2014/main" id="{AA3CE5C3-5371-4B4E-A118-EBB4E56F23F7}"/>
              </a:ext>
            </a:extLst>
          </p:cNvPr>
          <p:cNvGrpSpPr>
            <a:grpSpLocks noChangeAspect="1"/>
          </p:cNvGrpSpPr>
          <p:nvPr/>
        </p:nvGrpSpPr>
        <p:grpSpPr>
          <a:xfrm>
            <a:off x="1213202" y="1897608"/>
            <a:ext cx="365446" cy="365446"/>
            <a:chOff x="1541564" y="2350274"/>
            <a:chExt cx="611086" cy="611086"/>
          </a:xfrm>
          <a:solidFill>
            <a:schemeClr val="bg1"/>
          </a:solidFill>
        </p:grpSpPr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373D7017-1A45-4AF3-A215-D9ED685D2F85}"/>
                </a:ext>
              </a:extLst>
            </p:cNvPr>
            <p:cNvSpPr/>
            <p:nvPr/>
          </p:nvSpPr>
          <p:spPr>
            <a:xfrm>
              <a:off x="1556902" y="2524414"/>
              <a:ext cx="580054" cy="436831"/>
            </a:xfrm>
            <a:custGeom>
              <a:avLst/>
              <a:gdLst>
                <a:gd name="connsiteX0" fmla="*/ 567580 w 580054"/>
                <a:gd name="connsiteY0" fmla="*/ 413075 h 436831"/>
                <a:gd name="connsiteX1" fmla="*/ 541402 w 580054"/>
                <a:gd name="connsiteY1" fmla="*/ 413075 h 436831"/>
                <a:gd name="connsiteX2" fmla="*/ 541402 w 580054"/>
                <a:gd name="connsiteY2" fmla="*/ 32980 h 436831"/>
                <a:gd name="connsiteX3" fmla="*/ 509318 w 580054"/>
                <a:gd name="connsiteY3" fmla="*/ 895 h 436831"/>
                <a:gd name="connsiteX4" fmla="*/ 450806 w 580054"/>
                <a:gd name="connsiteY4" fmla="*/ 895 h 436831"/>
                <a:gd name="connsiteX5" fmla="*/ 418722 w 580054"/>
                <a:gd name="connsiteY5" fmla="*/ 32980 h 436831"/>
                <a:gd name="connsiteX6" fmla="*/ 418722 w 580054"/>
                <a:gd name="connsiteY6" fmla="*/ 413075 h 436831"/>
                <a:gd name="connsiteX7" fmla="*/ 352252 w 580054"/>
                <a:gd name="connsiteY7" fmla="*/ 413075 h 436831"/>
                <a:gd name="connsiteX8" fmla="*/ 352252 w 580054"/>
                <a:gd name="connsiteY8" fmla="*/ 205192 h 436831"/>
                <a:gd name="connsiteX9" fmla="*/ 320167 w 580054"/>
                <a:gd name="connsiteY9" fmla="*/ 173108 h 436831"/>
                <a:gd name="connsiteX10" fmla="*/ 261656 w 580054"/>
                <a:gd name="connsiteY10" fmla="*/ 173108 h 436831"/>
                <a:gd name="connsiteX11" fmla="*/ 229571 w 580054"/>
                <a:gd name="connsiteY11" fmla="*/ 205192 h 436831"/>
                <a:gd name="connsiteX12" fmla="*/ 229571 w 580054"/>
                <a:gd name="connsiteY12" fmla="*/ 413075 h 436831"/>
                <a:gd name="connsiteX13" fmla="*/ 163101 w 580054"/>
                <a:gd name="connsiteY13" fmla="*/ 413075 h 436831"/>
                <a:gd name="connsiteX14" fmla="*/ 163101 w 580054"/>
                <a:gd name="connsiteY14" fmla="*/ 305414 h 436831"/>
                <a:gd name="connsiteX15" fmla="*/ 131017 w 580054"/>
                <a:gd name="connsiteY15" fmla="*/ 273330 h 436831"/>
                <a:gd name="connsiteX16" fmla="*/ 72504 w 580054"/>
                <a:gd name="connsiteY16" fmla="*/ 273330 h 436831"/>
                <a:gd name="connsiteX17" fmla="*/ 40420 w 580054"/>
                <a:gd name="connsiteY17" fmla="*/ 305414 h 436831"/>
                <a:gd name="connsiteX18" fmla="*/ 40420 w 580054"/>
                <a:gd name="connsiteY18" fmla="*/ 413075 h 436831"/>
                <a:gd name="connsiteX19" fmla="*/ 12830 w 580054"/>
                <a:gd name="connsiteY19" fmla="*/ 413075 h 436831"/>
                <a:gd name="connsiteX20" fmla="*/ 895 w 580054"/>
                <a:gd name="connsiteY20" fmla="*/ 425010 h 436831"/>
                <a:gd name="connsiteX21" fmla="*/ 12830 w 580054"/>
                <a:gd name="connsiteY21" fmla="*/ 436946 h 436831"/>
                <a:gd name="connsiteX22" fmla="*/ 567580 w 580054"/>
                <a:gd name="connsiteY22" fmla="*/ 436946 h 436831"/>
                <a:gd name="connsiteX23" fmla="*/ 579515 w 580054"/>
                <a:gd name="connsiteY23" fmla="*/ 425010 h 436831"/>
                <a:gd name="connsiteX24" fmla="*/ 567580 w 580054"/>
                <a:gd name="connsiteY24" fmla="*/ 413075 h 436831"/>
                <a:gd name="connsiteX25" fmla="*/ 139229 w 580054"/>
                <a:gd name="connsiteY25" fmla="*/ 413075 h 436831"/>
                <a:gd name="connsiteX26" fmla="*/ 64289 w 580054"/>
                <a:gd name="connsiteY26" fmla="*/ 413075 h 436831"/>
                <a:gd name="connsiteX27" fmla="*/ 64289 w 580054"/>
                <a:gd name="connsiteY27" fmla="*/ 305414 h 436831"/>
                <a:gd name="connsiteX28" fmla="*/ 72503 w 580054"/>
                <a:gd name="connsiteY28" fmla="*/ 297200 h 436831"/>
                <a:gd name="connsiteX29" fmla="*/ 131015 w 580054"/>
                <a:gd name="connsiteY29" fmla="*/ 297200 h 436831"/>
                <a:gd name="connsiteX30" fmla="*/ 139229 w 580054"/>
                <a:gd name="connsiteY30" fmla="*/ 305414 h 436831"/>
                <a:gd name="connsiteX31" fmla="*/ 139229 w 580054"/>
                <a:gd name="connsiteY31" fmla="*/ 413075 h 436831"/>
                <a:gd name="connsiteX32" fmla="*/ 328380 w 580054"/>
                <a:gd name="connsiteY32" fmla="*/ 413075 h 436831"/>
                <a:gd name="connsiteX33" fmla="*/ 253441 w 580054"/>
                <a:gd name="connsiteY33" fmla="*/ 413075 h 436831"/>
                <a:gd name="connsiteX34" fmla="*/ 253441 w 580054"/>
                <a:gd name="connsiteY34" fmla="*/ 205192 h 436831"/>
                <a:gd name="connsiteX35" fmla="*/ 261655 w 580054"/>
                <a:gd name="connsiteY35" fmla="*/ 196979 h 436831"/>
                <a:gd name="connsiteX36" fmla="*/ 320166 w 580054"/>
                <a:gd name="connsiteY36" fmla="*/ 196979 h 436831"/>
                <a:gd name="connsiteX37" fmla="*/ 328380 w 580054"/>
                <a:gd name="connsiteY37" fmla="*/ 205192 h 436831"/>
                <a:gd name="connsiteX38" fmla="*/ 328380 w 580054"/>
                <a:gd name="connsiteY38" fmla="*/ 413075 h 436831"/>
                <a:gd name="connsiteX39" fmla="*/ 517531 w 580054"/>
                <a:gd name="connsiteY39" fmla="*/ 413075 h 436831"/>
                <a:gd name="connsiteX40" fmla="*/ 442592 w 580054"/>
                <a:gd name="connsiteY40" fmla="*/ 413075 h 436831"/>
                <a:gd name="connsiteX41" fmla="*/ 442592 w 580054"/>
                <a:gd name="connsiteY41" fmla="*/ 32980 h 436831"/>
                <a:gd name="connsiteX42" fmla="*/ 450806 w 580054"/>
                <a:gd name="connsiteY42" fmla="*/ 24766 h 436831"/>
                <a:gd name="connsiteX43" fmla="*/ 509318 w 580054"/>
                <a:gd name="connsiteY43" fmla="*/ 24766 h 436831"/>
                <a:gd name="connsiteX44" fmla="*/ 517531 w 580054"/>
                <a:gd name="connsiteY44" fmla="*/ 32980 h 436831"/>
                <a:gd name="connsiteX45" fmla="*/ 517531 w 580054"/>
                <a:gd name="connsiteY45" fmla="*/ 413075 h 4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80054" h="436831">
                  <a:moveTo>
                    <a:pt x="567580" y="413075"/>
                  </a:moveTo>
                  <a:lnTo>
                    <a:pt x="541402" y="413075"/>
                  </a:lnTo>
                  <a:lnTo>
                    <a:pt x="541402" y="32980"/>
                  </a:lnTo>
                  <a:cubicBezTo>
                    <a:pt x="541402" y="15288"/>
                    <a:pt x="527008" y="895"/>
                    <a:pt x="509318" y="895"/>
                  </a:cubicBezTo>
                  <a:lnTo>
                    <a:pt x="450806" y="895"/>
                  </a:lnTo>
                  <a:cubicBezTo>
                    <a:pt x="433114" y="895"/>
                    <a:pt x="418722" y="15289"/>
                    <a:pt x="418722" y="32980"/>
                  </a:cubicBezTo>
                  <a:lnTo>
                    <a:pt x="418722" y="413075"/>
                  </a:lnTo>
                  <a:lnTo>
                    <a:pt x="352252" y="413075"/>
                  </a:lnTo>
                  <a:lnTo>
                    <a:pt x="352252" y="205192"/>
                  </a:lnTo>
                  <a:cubicBezTo>
                    <a:pt x="352252" y="187501"/>
                    <a:pt x="337859" y="173108"/>
                    <a:pt x="320167" y="173108"/>
                  </a:cubicBezTo>
                  <a:lnTo>
                    <a:pt x="261656" y="173108"/>
                  </a:lnTo>
                  <a:cubicBezTo>
                    <a:pt x="243964" y="173108"/>
                    <a:pt x="229571" y="187502"/>
                    <a:pt x="229571" y="205192"/>
                  </a:cubicBezTo>
                  <a:lnTo>
                    <a:pt x="229571" y="413075"/>
                  </a:lnTo>
                  <a:lnTo>
                    <a:pt x="163101" y="413075"/>
                  </a:lnTo>
                  <a:lnTo>
                    <a:pt x="163101" y="305414"/>
                  </a:lnTo>
                  <a:cubicBezTo>
                    <a:pt x="163101" y="287722"/>
                    <a:pt x="148708" y="273330"/>
                    <a:pt x="131017" y="273330"/>
                  </a:cubicBezTo>
                  <a:lnTo>
                    <a:pt x="72504" y="273330"/>
                  </a:lnTo>
                  <a:cubicBezTo>
                    <a:pt x="54813" y="273330"/>
                    <a:pt x="40420" y="287724"/>
                    <a:pt x="40420" y="305414"/>
                  </a:cubicBezTo>
                  <a:lnTo>
                    <a:pt x="40420" y="413075"/>
                  </a:lnTo>
                  <a:lnTo>
                    <a:pt x="12830" y="413075"/>
                  </a:lnTo>
                  <a:cubicBezTo>
                    <a:pt x="6239" y="413075"/>
                    <a:pt x="895" y="418418"/>
                    <a:pt x="895" y="425010"/>
                  </a:cubicBezTo>
                  <a:cubicBezTo>
                    <a:pt x="895" y="431602"/>
                    <a:pt x="6239" y="436946"/>
                    <a:pt x="12830" y="436946"/>
                  </a:cubicBezTo>
                  <a:lnTo>
                    <a:pt x="567580" y="436946"/>
                  </a:lnTo>
                  <a:cubicBezTo>
                    <a:pt x="574171" y="436946"/>
                    <a:pt x="579515" y="431602"/>
                    <a:pt x="579515" y="425010"/>
                  </a:cubicBezTo>
                  <a:cubicBezTo>
                    <a:pt x="579515" y="418418"/>
                    <a:pt x="574171" y="413075"/>
                    <a:pt x="567580" y="413075"/>
                  </a:cubicBezTo>
                  <a:close/>
                  <a:moveTo>
                    <a:pt x="139229" y="413075"/>
                  </a:moveTo>
                  <a:lnTo>
                    <a:pt x="64289" y="413075"/>
                  </a:lnTo>
                  <a:lnTo>
                    <a:pt x="64289" y="305414"/>
                  </a:lnTo>
                  <a:cubicBezTo>
                    <a:pt x="64289" y="300885"/>
                    <a:pt x="67974" y="297200"/>
                    <a:pt x="72503" y="297200"/>
                  </a:cubicBezTo>
                  <a:lnTo>
                    <a:pt x="131015" y="297200"/>
                  </a:lnTo>
                  <a:cubicBezTo>
                    <a:pt x="135544" y="297200"/>
                    <a:pt x="139229" y="300885"/>
                    <a:pt x="139229" y="305414"/>
                  </a:cubicBezTo>
                  <a:lnTo>
                    <a:pt x="139229" y="413075"/>
                  </a:lnTo>
                  <a:close/>
                  <a:moveTo>
                    <a:pt x="328380" y="413075"/>
                  </a:moveTo>
                  <a:lnTo>
                    <a:pt x="253441" y="413075"/>
                  </a:lnTo>
                  <a:lnTo>
                    <a:pt x="253441" y="205192"/>
                  </a:lnTo>
                  <a:cubicBezTo>
                    <a:pt x="253441" y="200663"/>
                    <a:pt x="257125" y="196979"/>
                    <a:pt x="261655" y="196979"/>
                  </a:cubicBezTo>
                  <a:lnTo>
                    <a:pt x="320166" y="196979"/>
                  </a:lnTo>
                  <a:cubicBezTo>
                    <a:pt x="324694" y="196979"/>
                    <a:pt x="328380" y="200663"/>
                    <a:pt x="328380" y="205192"/>
                  </a:cubicBezTo>
                  <a:lnTo>
                    <a:pt x="328380" y="413075"/>
                  </a:lnTo>
                  <a:close/>
                  <a:moveTo>
                    <a:pt x="517531" y="413075"/>
                  </a:moveTo>
                  <a:lnTo>
                    <a:pt x="442592" y="413075"/>
                  </a:lnTo>
                  <a:lnTo>
                    <a:pt x="442592" y="32980"/>
                  </a:lnTo>
                  <a:cubicBezTo>
                    <a:pt x="442592" y="28450"/>
                    <a:pt x="446277" y="24766"/>
                    <a:pt x="450806" y="24766"/>
                  </a:cubicBezTo>
                  <a:lnTo>
                    <a:pt x="509318" y="24766"/>
                  </a:lnTo>
                  <a:cubicBezTo>
                    <a:pt x="513847" y="24766"/>
                    <a:pt x="517531" y="28450"/>
                    <a:pt x="517531" y="32980"/>
                  </a:cubicBezTo>
                  <a:lnTo>
                    <a:pt x="517531" y="4130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9379369B-DA4F-460D-B65D-CE70044056DF}"/>
                </a:ext>
              </a:extLst>
            </p:cNvPr>
            <p:cNvSpPr/>
            <p:nvPr/>
          </p:nvSpPr>
          <p:spPr>
            <a:xfrm>
              <a:off x="1659241" y="2349379"/>
              <a:ext cx="439218" cy="332994"/>
            </a:xfrm>
            <a:custGeom>
              <a:avLst/>
              <a:gdLst>
                <a:gd name="connsiteX0" fmla="*/ 439034 w 439218"/>
                <a:gd name="connsiteY0" fmla="*/ 13446 h 332994"/>
                <a:gd name="connsiteX1" fmla="*/ 435568 w 439218"/>
                <a:gd name="connsiteY1" fmla="*/ 4390 h 332994"/>
                <a:gd name="connsiteX2" fmla="*/ 426511 w 439218"/>
                <a:gd name="connsiteY2" fmla="*/ 924 h 332994"/>
                <a:gd name="connsiteX3" fmla="*/ 425934 w 439218"/>
                <a:gd name="connsiteY3" fmla="*/ 895 h 332994"/>
                <a:gd name="connsiteX4" fmla="*/ 353725 w 439218"/>
                <a:gd name="connsiteY4" fmla="*/ 895 h 332994"/>
                <a:gd name="connsiteX5" fmla="*/ 341790 w 439218"/>
                <a:gd name="connsiteY5" fmla="*/ 12830 h 332994"/>
                <a:gd name="connsiteX6" fmla="*/ 353725 w 439218"/>
                <a:gd name="connsiteY6" fmla="*/ 24766 h 332994"/>
                <a:gd name="connsiteX7" fmla="*/ 398312 w 439218"/>
                <a:gd name="connsiteY7" fmla="*/ 24766 h 332994"/>
                <a:gd name="connsiteX8" fmla="*/ 280323 w 439218"/>
                <a:gd name="connsiteY8" fmla="*/ 142755 h 332994"/>
                <a:gd name="connsiteX9" fmla="*/ 235829 w 439218"/>
                <a:gd name="connsiteY9" fmla="*/ 98261 h 332994"/>
                <a:gd name="connsiteX10" fmla="*/ 227389 w 439218"/>
                <a:gd name="connsiteY10" fmla="*/ 94765 h 332994"/>
                <a:gd name="connsiteX11" fmla="*/ 218950 w 439218"/>
                <a:gd name="connsiteY11" fmla="*/ 98261 h 332994"/>
                <a:gd name="connsiteX12" fmla="*/ 4391 w 439218"/>
                <a:gd name="connsiteY12" fmla="*/ 312821 h 332994"/>
                <a:gd name="connsiteX13" fmla="*/ 4391 w 439218"/>
                <a:gd name="connsiteY13" fmla="*/ 329701 h 332994"/>
                <a:gd name="connsiteX14" fmla="*/ 12830 w 439218"/>
                <a:gd name="connsiteY14" fmla="*/ 333195 h 332994"/>
                <a:gd name="connsiteX15" fmla="*/ 21270 w 439218"/>
                <a:gd name="connsiteY15" fmla="*/ 329699 h 332994"/>
                <a:gd name="connsiteX16" fmla="*/ 227389 w 439218"/>
                <a:gd name="connsiteY16" fmla="*/ 123578 h 332994"/>
                <a:gd name="connsiteX17" fmla="*/ 271884 w 439218"/>
                <a:gd name="connsiteY17" fmla="*/ 168073 h 332994"/>
                <a:gd name="connsiteX18" fmla="*/ 288764 w 439218"/>
                <a:gd name="connsiteY18" fmla="*/ 168073 h 332994"/>
                <a:gd name="connsiteX19" fmla="*/ 415192 w 439218"/>
                <a:gd name="connsiteY19" fmla="*/ 41646 h 332994"/>
                <a:gd name="connsiteX20" fmla="*/ 415192 w 439218"/>
                <a:gd name="connsiteY20" fmla="*/ 81999 h 332994"/>
                <a:gd name="connsiteX21" fmla="*/ 427127 w 439218"/>
                <a:gd name="connsiteY21" fmla="*/ 93934 h 332994"/>
                <a:gd name="connsiteX22" fmla="*/ 439063 w 439218"/>
                <a:gd name="connsiteY22" fmla="*/ 81999 h 332994"/>
                <a:gd name="connsiteX23" fmla="*/ 439063 w 439218"/>
                <a:gd name="connsiteY23" fmla="*/ 14024 h 332994"/>
                <a:gd name="connsiteX24" fmla="*/ 439034 w 439218"/>
                <a:gd name="connsiteY24" fmla="*/ 13446 h 332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39218" h="332994">
                  <a:moveTo>
                    <a:pt x="439034" y="13446"/>
                  </a:moveTo>
                  <a:cubicBezTo>
                    <a:pt x="439201" y="10189"/>
                    <a:pt x="438055" y="6877"/>
                    <a:pt x="435568" y="4390"/>
                  </a:cubicBezTo>
                  <a:cubicBezTo>
                    <a:pt x="433081" y="1902"/>
                    <a:pt x="429769" y="756"/>
                    <a:pt x="426511" y="924"/>
                  </a:cubicBezTo>
                  <a:cubicBezTo>
                    <a:pt x="426319" y="915"/>
                    <a:pt x="426130" y="895"/>
                    <a:pt x="425934" y="895"/>
                  </a:cubicBezTo>
                  <a:lnTo>
                    <a:pt x="353725" y="895"/>
                  </a:lnTo>
                  <a:cubicBezTo>
                    <a:pt x="347134" y="895"/>
                    <a:pt x="341790" y="6239"/>
                    <a:pt x="341790" y="12830"/>
                  </a:cubicBezTo>
                  <a:cubicBezTo>
                    <a:pt x="341790" y="19422"/>
                    <a:pt x="347134" y="24766"/>
                    <a:pt x="353725" y="24766"/>
                  </a:cubicBezTo>
                  <a:lnTo>
                    <a:pt x="398312" y="24766"/>
                  </a:lnTo>
                  <a:lnTo>
                    <a:pt x="280323" y="142755"/>
                  </a:lnTo>
                  <a:lnTo>
                    <a:pt x="235829" y="98261"/>
                  </a:lnTo>
                  <a:cubicBezTo>
                    <a:pt x="233591" y="96023"/>
                    <a:pt x="230555" y="94765"/>
                    <a:pt x="227389" y="94765"/>
                  </a:cubicBezTo>
                  <a:cubicBezTo>
                    <a:pt x="224224" y="94765"/>
                    <a:pt x="221188" y="96023"/>
                    <a:pt x="218950" y="98261"/>
                  </a:cubicBezTo>
                  <a:lnTo>
                    <a:pt x="4391" y="312821"/>
                  </a:lnTo>
                  <a:cubicBezTo>
                    <a:pt x="-270" y="317482"/>
                    <a:pt x="-270" y="325039"/>
                    <a:pt x="4391" y="329701"/>
                  </a:cubicBezTo>
                  <a:cubicBezTo>
                    <a:pt x="6722" y="332030"/>
                    <a:pt x="9776" y="333195"/>
                    <a:pt x="12830" y="333195"/>
                  </a:cubicBezTo>
                  <a:cubicBezTo>
                    <a:pt x="15884" y="333195"/>
                    <a:pt x="18940" y="332030"/>
                    <a:pt x="21270" y="329699"/>
                  </a:cubicBezTo>
                  <a:lnTo>
                    <a:pt x="227389" y="123578"/>
                  </a:lnTo>
                  <a:lnTo>
                    <a:pt x="271884" y="168073"/>
                  </a:lnTo>
                  <a:cubicBezTo>
                    <a:pt x="276545" y="172733"/>
                    <a:pt x="284102" y="172733"/>
                    <a:pt x="288764" y="168073"/>
                  </a:cubicBezTo>
                  <a:lnTo>
                    <a:pt x="415192" y="41646"/>
                  </a:lnTo>
                  <a:lnTo>
                    <a:pt x="415192" y="81999"/>
                  </a:lnTo>
                  <a:cubicBezTo>
                    <a:pt x="415192" y="88591"/>
                    <a:pt x="420535" y="93934"/>
                    <a:pt x="427127" y="93934"/>
                  </a:cubicBezTo>
                  <a:cubicBezTo>
                    <a:pt x="433719" y="93934"/>
                    <a:pt x="439063" y="88591"/>
                    <a:pt x="439063" y="81999"/>
                  </a:cubicBezTo>
                  <a:lnTo>
                    <a:pt x="439063" y="14024"/>
                  </a:lnTo>
                  <a:cubicBezTo>
                    <a:pt x="439063" y="13829"/>
                    <a:pt x="439042" y="13640"/>
                    <a:pt x="439034" y="134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6F381CCB-4C96-44B0-BEF2-1FF59A4DF182}"/>
                </a:ext>
              </a:extLst>
            </p:cNvPr>
            <p:cNvSpPr/>
            <p:nvPr/>
          </p:nvSpPr>
          <p:spPr>
            <a:xfrm>
              <a:off x="1619012" y="2699452"/>
              <a:ext cx="25064" cy="25064"/>
            </a:xfrm>
            <a:custGeom>
              <a:avLst/>
              <a:gdLst>
                <a:gd name="connsiteX0" fmla="*/ 24766 w 25064"/>
                <a:gd name="connsiteY0" fmla="*/ 12830 h 25064"/>
                <a:gd name="connsiteX1" fmla="*/ 12830 w 25064"/>
                <a:gd name="connsiteY1" fmla="*/ 24766 h 25064"/>
                <a:gd name="connsiteX2" fmla="*/ 895 w 25064"/>
                <a:gd name="connsiteY2" fmla="*/ 12830 h 25064"/>
                <a:gd name="connsiteX3" fmla="*/ 12830 w 25064"/>
                <a:gd name="connsiteY3" fmla="*/ 895 h 25064"/>
                <a:gd name="connsiteX4" fmla="*/ 24766 w 25064"/>
                <a:gd name="connsiteY4" fmla="*/ 12830 h 25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64" h="25064">
                  <a:moveTo>
                    <a:pt x="24766" y="12830"/>
                  </a:moveTo>
                  <a:cubicBezTo>
                    <a:pt x="24766" y="19422"/>
                    <a:pt x="19422" y="24766"/>
                    <a:pt x="12830" y="24766"/>
                  </a:cubicBezTo>
                  <a:cubicBezTo>
                    <a:pt x="6239" y="24766"/>
                    <a:pt x="895" y="19422"/>
                    <a:pt x="895" y="12830"/>
                  </a:cubicBezTo>
                  <a:cubicBezTo>
                    <a:pt x="895" y="6239"/>
                    <a:pt x="6239" y="895"/>
                    <a:pt x="12830" y="895"/>
                  </a:cubicBezTo>
                  <a:cubicBezTo>
                    <a:pt x="19422" y="895"/>
                    <a:pt x="24766" y="6239"/>
                    <a:pt x="24766" y="128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96" name="Graphique 18">
            <a:extLst>
              <a:ext uri="{FF2B5EF4-FFF2-40B4-BE49-F238E27FC236}">
                <a16:creationId xmlns:a16="http://schemas.microsoft.com/office/drawing/2014/main" id="{C53F4AE7-DE0F-449D-B639-431BB296AA92}"/>
              </a:ext>
            </a:extLst>
          </p:cNvPr>
          <p:cNvGrpSpPr>
            <a:grpSpLocks noChangeAspect="1"/>
          </p:cNvGrpSpPr>
          <p:nvPr/>
        </p:nvGrpSpPr>
        <p:grpSpPr>
          <a:xfrm>
            <a:off x="5359600" y="1851509"/>
            <a:ext cx="509832" cy="509832"/>
            <a:chOff x="4344545" y="2400223"/>
            <a:chExt cx="679776" cy="679776"/>
          </a:xfrm>
          <a:solidFill>
            <a:schemeClr val="bg1"/>
          </a:solidFill>
        </p:grpSpPr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105D7FB9-119A-404D-8E6B-2F3C61E858DD}"/>
                </a:ext>
              </a:extLst>
            </p:cNvPr>
            <p:cNvSpPr/>
            <p:nvPr/>
          </p:nvSpPr>
          <p:spPr>
            <a:xfrm>
              <a:off x="4418048" y="2399227"/>
              <a:ext cx="532403" cy="681104"/>
            </a:xfrm>
            <a:custGeom>
              <a:avLst/>
              <a:gdLst>
                <a:gd name="connsiteX0" fmla="*/ 521814 w 532402"/>
                <a:gd name="connsiteY0" fmla="*/ 405427 h 681103"/>
                <a:gd name="connsiteX1" fmla="*/ 457272 w 532402"/>
                <a:gd name="connsiteY1" fmla="*/ 405427 h 681103"/>
                <a:gd name="connsiteX2" fmla="*/ 457272 w 532402"/>
                <a:gd name="connsiteY2" fmla="*/ 327919 h 681103"/>
                <a:gd name="connsiteX3" fmla="*/ 478557 w 532402"/>
                <a:gd name="connsiteY3" fmla="*/ 298311 h 681103"/>
                <a:gd name="connsiteX4" fmla="*/ 478557 w 532402"/>
                <a:gd name="connsiteY4" fmla="*/ 277026 h 681103"/>
                <a:gd name="connsiteX5" fmla="*/ 468599 w 532402"/>
                <a:gd name="connsiteY5" fmla="*/ 267068 h 681103"/>
                <a:gd name="connsiteX6" fmla="*/ 426027 w 532402"/>
                <a:gd name="connsiteY6" fmla="*/ 267068 h 681103"/>
                <a:gd name="connsiteX7" fmla="*/ 416069 w 532402"/>
                <a:gd name="connsiteY7" fmla="*/ 277026 h 681103"/>
                <a:gd name="connsiteX8" fmla="*/ 416069 w 532402"/>
                <a:gd name="connsiteY8" fmla="*/ 298311 h 681103"/>
                <a:gd name="connsiteX9" fmla="*/ 437356 w 532402"/>
                <a:gd name="connsiteY9" fmla="*/ 327919 h 681103"/>
                <a:gd name="connsiteX10" fmla="*/ 437356 w 532402"/>
                <a:gd name="connsiteY10" fmla="*/ 405427 h 681103"/>
                <a:gd name="connsiteX11" fmla="*/ 404056 w 532402"/>
                <a:gd name="connsiteY11" fmla="*/ 405427 h 681103"/>
                <a:gd name="connsiteX12" fmla="*/ 404056 w 532402"/>
                <a:gd name="connsiteY12" fmla="*/ 10953 h 681103"/>
                <a:gd name="connsiteX13" fmla="*/ 394099 w 532402"/>
                <a:gd name="connsiteY13" fmla="*/ 996 h 681103"/>
                <a:gd name="connsiteX14" fmla="*/ 138669 w 532402"/>
                <a:gd name="connsiteY14" fmla="*/ 996 h 681103"/>
                <a:gd name="connsiteX15" fmla="*/ 128711 w 532402"/>
                <a:gd name="connsiteY15" fmla="*/ 10953 h 681103"/>
                <a:gd name="connsiteX16" fmla="*/ 128711 w 532402"/>
                <a:gd name="connsiteY16" fmla="*/ 214436 h 681103"/>
                <a:gd name="connsiteX17" fmla="*/ 108427 w 532402"/>
                <a:gd name="connsiteY17" fmla="*/ 204626 h 681103"/>
                <a:gd name="connsiteX18" fmla="*/ 63397 w 532402"/>
                <a:gd name="connsiteY18" fmla="*/ 214629 h 681103"/>
                <a:gd name="connsiteX19" fmla="*/ 43568 w 532402"/>
                <a:gd name="connsiteY19" fmla="*/ 255741 h 681103"/>
                <a:gd name="connsiteX20" fmla="*/ 46558 w 532402"/>
                <a:gd name="connsiteY20" fmla="*/ 273188 h 681103"/>
                <a:gd name="connsiteX21" fmla="*/ 45399 w 532402"/>
                <a:gd name="connsiteY21" fmla="*/ 282199 h 681103"/>
                <a:gd name="connsiteX22" fmla="*/ 34273 w 532402"/>
                <a:gd name="connsiteY22" fmla="*/ 332715 h 681103"/>
                <a:gd name="connsiteX23" fmla="*/ 82724 w 532402"/>
                <a:gd name="connsiteY23" fmla="*/ 381390 h 681103"/>
                <a:gd name="connsiteX24" fmla="*/ 86139 w 532402"/>
                <a:gd name="connsiteY24" fmla="*/ 382001 h 681103"/>
                <a:gd name="connsiteX25" fmla="*/ 86139 w 532402"/>
                <a:gd name="connsiteY25" fmla="*/ 405428 h 681103"/>
                <a:gd name="connsiteX26" fmla="*/ 10953 w 532402"/>
                <a:gd name="connsiteY26" fmla="*/ 405428 h 681103"/>
                <a:gd name="connsiteX27" fmla="*/ 996 w 532402"/>
                <a:gd name="connsiteY27" fmla="*/ 415386 h 681103"/>
                <a:gd name="connsiteX28" fmla="*/ 10953 w 532402"/>
                <a:gd name="connsiteY28" fmla="*/ 425343 h 681103"/>
                <a:gd name="connsiteX29" fmla="*/ 149312 w 532402"/>
                <a:gd name="connsiteY29" fmla="*/ 425343 h 681103"/>
                <a:gd name="connsiteX30" fmla="*/ 159269 w 532402"/>
                <a:gd name="connsiteY30" fmla="*/ 415386 h 681103"/>
                <a:gd name="connsiteX31" fmla="*/ 149312 w 532402"/>
                <a:gd name="connsiteY31" fmla="*/ 405428 h 681103"/>
                <a:gd name="connsiteX32" fmla="*/ 148627 w 532402"/>
                <a:gd name="connsiteY32" fmla="*/ 405428 h 681103"/>
                <a:gd name="connsiteX33" fmla="*/ 148627 w 532402"/>
                <a:gd name="connsiteY33" fmla="*/ 372128 h 681103"/>
                <a:gd name="connsiteX34" fmla="*/ 170597 w 532402"/>
                <a:gd name="connsiteY34" fmla="*/ 372128 h 681103"/>
                <a:gd name="connsiteX35" fmla="*/ 180555 w 532402"/>
                <a:gd name="connsiteY35" fmla="*/ 362171 h 681103"/>
                <a:gd name="connsiteX36" fmla="*/ 170597 w 532402"/>
                <a:gd name="connsiteY36" fmla="*/ 352213 h 681103"/>
                <a:gd name="connsiteX37" fmla="*/ 150205 w 532402"/>
                <a:gd name="connsiteY37" fmla="*/ 352213 h 681103"/>
                <a:gd name="connsiteX38" fmla="*/ 158474 w 532402"/>
                <a:gd name="connsiteY38" fmla="*/ 329557 h 681103"/>
                <a:gd name="connsiteX39" fmla="*/ 170597 w 532402"/>
                <a:gd name="connsiteY39" fmla="*/ 329557 h 681103"/>
                <a:gd name="connsiteX40" fmla="*/ 180555 w 532402"/>
                <a:gd name="connsiteY40" fmla="*/ 319600 h 681103"/>
                <a:gd name="connsiteX41" fmla="*/ 170597 w 532402"/>
                <a:gd name="connsiteY41" fmla="*/ 309642 h 681103"/>
                <a:gd name="connsiteX42" fmla="*/ 158477 w 532402"/>
                <a:gd name="connsiteY42" fmla="*/ 309642 h 681103"/>
                <a:gd name="connsiteX43" fmla="*/ 150035 w 532402"/>
                <a:gd name="connsiteY43" fmla="*/ 286986 h 681103"/>
                <a:gd name="connsiteX44" fmla="*/ 245098 w 532402"/>
                <a:gd name="connsiteY44" fmla="*/ 286986 h 681103"/>
                <a:gd name="connsiteX45" fmla="*/ 255055 w 532402"/>
                <a:gd name="connsiteY45" fmla="*/ 277029 h 681103"/>
                <a:gd name="connsiteX46" fmla="*/ 245098 w 532402"/>
                <a:gd name="connsiteY46" fmla="*/ 267071 h 681103"/>
                <a:gd name="connsiteX47" fmla="*/ 148627 w 532402"/>
                <a:gd name="connsiteY47" fmla="*/ 267071 h 681103"/>
                <a:gd name="connsiteX48" fmla="*/ 148627 w 532402"/>
                <a:gd name="connsiteY48" fmla="*/ 244415 h 681103"/>
                <a:gd name="connsiteX49" fmla="*/ 170597 w 532402"/>
                <a:gd name="connsiteY49" fmla="*/ 244415 h 681103"/>
                <a:gd name="connsiteX50" fmla="*/ 180555 w 532402"/>
                <a:gd name="connsiteY50" fmla="*/ 234458 h 681103"/>
                <a:gd name="connsiteX51" fmla="*/ 170597 w 532402"/>
                <a:gd name="connsiteY51" fmla="*/ 224500 h 681103"/>
                <a:gd name="connsiteX52" fmla="*/ 148627 w 532402"/>
                <a:gd name="connsiteY52" fmla="*/ 224500 h 681103"/>
                <a:gd name="connsiteX53" fmla="*/ 148627 w 532402"/>
                <a:gd name="connsiteY53" fmla="*/ 201844 h 681103"/>
                <a:gd name="connsiteX54" fmla="*/ 170597 w 532402"/>
                <a:gd name="connsiteY54" fmla="*/ 201844 h 681103"/>
                <a:gd name="connsiteX55" fmla="*/ 180555 w 532402"/>
                <a:gd name="connsiteY55" fmla="*/ 191887 h 681103"/>
                <a:gd name="connsiteX56" fmla="*/ 170597 w 532402"/>
                <a:gd name="connsiteY56" fmla="*/ 181929 h 681103"/>
                <a:gd name="connsiteX57" fmla="*/ 148627 w 532402"/>
                <a:gd name="connsiteY57" fmla="*/ 181929 h 681103"/>
                <a:gd name="connsiteX58" fmla="*/ 148627 w 532402"/>
                <a:gd name="connsiteY58" fmla="*/ 159272 h 681103"/>
                <a:gd name="connsiteX59" fmla="*/ 245098 w 532402"/>
                <a:gd name="connsiteY59" fmla="*/ 159272 h 681103"/>
                <a:gd name="connsiteX60" fmla="*/ 255055 w 532402"/>
                <a:gd name="connsiteY60" fmla="*/ 149314 h 681103"/>
                <a:gd name="connsiteX61" fmla="*/ 245098 w 532402"/>
                <a:gd name="connsiteY61" fmla="*/ 139357 h 681103"/>
                <a:gd name="connsiteX62" fmla="*/ 148627 w 532402"/>
                <a:gd name="connsiteY62" fmla="*/ 139357 h 681103"/>
                <a:gd name="connsiteX63" fmla="*/ 148627 w 532402"/>
                <a:gd name="connsiteY63" fmla="*/ 116697 h 681103"/>
                <a:gd name="connsiteX64" fmla="*/ 170597 w 532402"/>
                <a:gd name="connsiteY64" fmla="*/ 116697 h 681103"/>
                <a:gd name="connsiteX65" fmla="*/ 180555 w 532402"/>
                <a:gd name="connsiteY65" fmla="*/ 106739 h 681103"/>
                <a:gd name="connsiteX66" fmla="*/ 170597 w 532402"/>
                <a:gd name="connsiteY66" fmla="*/ 96782 h 681103"/>
                <a:gd name="connsiteX67" fmla="*/ 148627 w 532402"/>
                <a:gd name="connsiteY67" fmla="*/ 96782 h 681103"/>
                <a:gd name="connsiteX68" fmla="*/ 148627 w 532402"/>
                <a:gd name="connsiteY68" fmla="*/ 74126 h 681103"/>
                <a:gd name="connsiteX69" fmla="*/ 170597 w 532402"/>
                <a:gd name="connsiteY69" fmla="*/ 74126 h 681103"/>
                <a:gd name="connsiteX70" fmla="*/ 180555 w 532402"/>
                <a:gd name="connsiteY70" fmla="*/ 64168 h 681103"/>
                <a:gd name="connsiteX71" fmla="*/ 170597 w 532402"/>
                <a:gd name="connsiteY71" fmla="*/ 54211 h 681103"/>
                <a:gd name="connsiteX72" fmla="*/ 148627 w 532402"/>
                <a:gd name="connsiteY72" fmla="*/ 54211 h 681103"/>
                <a:gd name="connsiteX73" fmla="*/ 148627 w 532402"/>
                <a:gd name="connsiteY73" fmla="*/ 20911 h 681103"/>
                <a:gd name="connsiteX74" fmla="*/ 384141 w 532402"/>
                <a:gd name="connsiteY74" fmla="*/ 20911 h 681103"/>
                <a:gd name="connsiteX75" fmla="*/ 384141 w 532402"/>
                <a:gd name="connsiteY75" fmla="*/ 54211 h 681103"/>
                <a:gd name="connsiteX76" fmla="*/ 287670 w 532402"/>
                <a:gd name="connsiteY76" fmla="*/ 54211 h 681103"/>
                <a:gd name="connsiteX77" fmla="*/ 277712 w 532402"/>
                <a:gd name="connsiteY77" fmla="*/ 64168 h 681103"/>
                <a:gd name="connsiteX78" fmla="*/ 287670 w 532402"/>
                <a:gd name="connsiteY78" fmla="*/ 74126 h 681103"/>
                <a:gd name="connsiteX79" fmla="*/ 384141 w 532402"/>
                <a:gd name="connsiteY79" fmla="*/ 74126 h 681103"/>
                <a:gd name="connsiteX80" fmla="*/ 384141 w 532402"/>
                <a:gd name="connsiteY80" fmla="*/ 96782 h 681103"/>
                <a:gd name="connsiteX81" fmla="*/ 287670 w 532402"/>
                <a:gd name="connsiteY81" fmla="*/ 96782 h 681103"/>
                <a:gd name="connsiteX82" fmla="*/ 277712 w 532402"/>
                <a:gd name="connsiteY82" fmla="*/ 106739 h 681103"/>
                <a:gd name="connsiteX83" fmla="*/ 287670 w 532402"/>
                <a:gd name="connsiteY83" fmla="*/ 116697 h 681103"/>
                <a:gd name="connsiteX84" fmla="*/ 384141 w 532402"/>
                <a:gd name="connsiteY84" fmla="*/ 116697 h 681103"/>
                <a:gd name="connsiteX85" fmla="*/ 384141 w 532402"/>
                <a:gd name="connsiteY85" fmla="*/ 139353 h 681103"/>
                <a:gd name="connsiteX86" fmla="*/ 362171 w 532402"/>
                <a:gd name="connsiteY86" fmla="*/ 139353 h 681103"/>
                <a:gd name="connsiteX87" fmla="*/ 352213 w 532402"/>
                <a:gd name="connsiteY87" fmla="*/ 149310 h 681103"/>
                <a:gd name="connsiteX88" fmla="*/ 362171 w 532402"/>
                <a:gd name="connsiteY88" fmla="*/ 159268 h 681103"/>
                <a:gd name="connsiteX89" fmla="*/ 384141 w 532402"/>
                <a:gd name="connsiteY89" fmla="*/ 159268 h 681103"/>
                <a:gd name="connsiteX90" fmla="*/ 384141 w 532402"/>
                <a:gd name="connsiteY90" fmla="*/ 181925 h 681103"/>
                <a:gd name="connsiteX91" fmla="*/ 287670 w 532402"/>
                <a:gd name="connsiteY91" fmla="*/ 181925 h 681103"/>
                <a:gd name="connsiteX92" fmla="*/ 277712 w 532402"/>
                <a:gd name="connsiteY92" fmla="*/ 191883 h 681103"/>
                <a:gd name="connsiteX93" fmla="*/ 287670 w 532402"/>
                <a:gd name="connsiteY93" fmla="*/ 201840 h 681103"/>
                <a:gd name="connsiteX94" fmla="*/ 384141 w 532402"/>
                <a:gd name="connsiteY94" fmla="*/ 201840 h 681103"/>
                <a:gd name="connsiteX95" fmla="*/ 384141 w 532402"/>
                <a:gd name="connsiteY95" fmla="*/ 224496 h 681103"/>
                <a:gd name="connsiteX96" fmla="*/ 287670 w 532402"/>
                <a:gd name="connsiteY96" fmla="*/ 224496 h 681103"/>
                <a:gd name="connsiteX97" fmla="*/ 277712 w 532402"/>
                <a:gd name="connsiteY97" fmla="*/ 234454 h 681103"/>
                <a:gd name="connsiteX98" fmla="*/ 287670 w 532402"/>
                <a:gd name="connsiteY98" fmla="*/ 244411 h 681103"/>
                <a:gd name="connsiteX99" fmla="*/ 384141 w 532402"/>
                <a:gd name="connsiteY99" fmla="*/ 244411 h 681103"/>
                <a:gd name="connsiteX100" fmla="*/ 384141 w 532402"/>
                <a:gd name="connsiteY100" fmla="*/ 267067 h 681103"/>
                <a:gd name="connsiteX101" fmla="*/ 362171 w 532402"/>
                <a:gd name="connsiteY101" fmla="*/ 267067 h 681103"/>
                <a:gd name="connsiteX102" fmla="*/ 352213 w 532402"/>
                <a:gd name="connsiteY102" fmla="*/ 277025 h 681103"/>
                <a:gd name="connsiteX103" fmla="*/ 362171 w 532402"/>
                <a:gd name="connsiteY103" fmla="*/ 286982 h 681103"/>
                <a:gd name="connsiteX104" fmla="*/ 384141 w 532402"/>
                <a:gd name="connsiteY104" fmla="*/ 286982 h 681103"/>
                <a:gd name="connsiteX105" fmla="*/ 384141 w 532402"/>
                <a:gd name="connsiteY105" fmla="*/ 309638 h 681103"/>
                <a:gd name="connsiteX106" fmla="*/ 287670 w 532402"/>
                <a:gd name="connsiteY106" fmla="*/ 309638 h 681103"/>
                <a:gd name="connsiteX107" fmla="*/ 277712 w 532402"/>
                <a:gd name="connsiteY107" fmla="*/ 319596 h 681103"/>
                <a:gd name="connsiteX108" fmla="*/ 287670 w 532402"/>
                <a:gd name="connsiteY108" fmla="*/ 329553 h 681103"/>
                <a:gd name="connsiteX109" fmla="*/ 384141 w 532402"/>
                <a:gd name="connsiteY109" fmla="*/ 329553 h 681103"/>
                <a:gd name="connsiteX110" fmla="*/ 384141 w 532402"/>
                <a:gd name="connsiteY110" fmla="*/ 352209 h 681103"/>
                <a:gd name="connsiteX111" fmla="*/ 287670 w 532402"/>
                <a:gd name="connsiteY111" fmla="*/ 352209 h 681103"/>
                <a:gd name="connsiteX112" fmla="*/ 277712 w 532402"/>
                <a:gd name="connsiteY112" fmla="*/ 362167 h 681103"/>
                <a:gd name="connsiteX113" fmla="*/ 287670 w 532402"/>
                <a:gd name="connsiteY113" fmla="*/ 372124 h 681103"/>
                <a:gd name="connsiteX114" fmla="*/ 384141 w 532402"/>
                <a:gd name="connsiteY114" fmla="*/ 372124 h 681103"/>
                <a:gd name="connsiteX115" fmla="*/ 384141 w 532402"/>
                <a:gd name="connsiteY115" fmla="*/ 405424 h 681103"/>
                <a:gd name="connsiteX116" fmla="*/ 191884 w 532402"/>
                <a:gd name="connsiteY116" fmla="*/ 405424 h 681103"/>
                <a:gd name="connsiteX117" fmla="*/ 181926 w 532402"/>
                <a:gd name="connsiteY117" fmla="*/ 415382 h 681103"/>
                <a:gd name="connsiteX118" fmla="*/ 191884 w 532402"/>
                <a:gd name="connsiteY118" fmla="*/ 425339 h 681103"/>
                <a:gd name="connsiteX119" fmla="*/ 192569 w 532402"/>
                <a:gd name="connsiteY119" fmla="*/ 425339 h 681103"/>
                <a:gd name="connsiteX120" fmla="*/ 192569 w 532402"/>
                <a:gd name="connsiteY120" fmla="*/ 490567 h 681103"/>
                <a:gd name="connsiteX121" fmla="*/ 136348 w 532402"/>
                <a:gd name="connsiteY121" fmla="*/ 490567 h 681103"/>
                <a:gd name="connsiteX122" fmla="*/ 106741 w 532402"/>
                <a:gd name="connsiteY122" fmla="*/ 469282 h 681103"/>
                <a:gd name="connsiteX123" fmla="*/ 75496 w 532402"/>
                <a:gd name="connsiteY123" fmla="*/ 500525 h 681103"/>
                <a:gd name="connsiteX124" fmla="*/ 106741 w 532402"/>
                <a:gd name="connsiteY124" fmla="*/ 531769 h 681103"/>
                <a:gd name="connsiteX125" fmla="*/ 136348 w 532402"/>
                <a:gd name="connsiteY125" fmla="*/ 510483 h 681103"/>
                <a:gd name="connsiteX126" fmla="*/ 192569 w 532402"/>
                <a:gd name="connsiteY126" fmla="*/ 510483 h 681103"/>
                <a:gd name="connsiteX127" fmla="*/ 192569 w 532402"/>
                <a:gd name="connsiteY127" fmla="*/ 556062 h 681103"/>
                <a:gd name="connsiteX128" fmla="*/ 171284 w 532402"/>
                <a:gd name="connsiteY128" fmla="*/ 585670 h 681103"/>
                <a:gd name="connsiteX129" fmla="*/ 202527 w 532402"/>
                <a:gd name="connsiteY129" fmla="*/ 616913 h 681103"/>
                <a:gd name="connsiteX130" fmla="*/ 233770 w 532402"/>
                <a:gd name="connsiteY130" fmla="*/ 585670 h 681103"/>
                <a:gd name="connsiteX131" fmla="*/ 212484 w 532402"/>
                <a:gd name="connsiteY131" fmla="*/ 556062 h 681103"/>
                <a:gd name="connsiteX132" fmla="*/ 212484 w 532402"/>
                <a:gd name="connsiteY132" fmla="*/ 425339 h 681103"/>
                <a:gd name="connsiteX133" fmla="*/ 256427 w 532402"/>
                <a:gd name="connsiteY133" fmla="*/ 425339 h 681103"/>
                <a:gd name="connsiteX134" fmla="*/ 256427 w 532402"/>
                <a:gd name="connsiteY134" fmla="*/ 619919 h 681103"/>
                <a:gd name="connsiteX135" fmla="*/ 235141 w 532402"/>
                <a:gd name="connsiteY135" fmla="*/ 649526 h 681103"/>
                <a:gd name="connsiteX136" fmla="*/ 266385 w 532402"/>
                <a:gd name="connsiteY136" fmla="*/ 680772 h 681103"/>
                <a:gd name="connsiteX137" fmla="*/ 297628 w 532402"/>
                <a:gd name="connsiteY137" fmla="*/ 649529 h 681103"/>
                <a:gd name="connsiteX138" fmla="*/ 276342 w 532402"/>
                <a:gd name="connsiteY138" fmla="*/ 619921 h 681103"/>
                <a:gd name="connsiteX139" fmla="*/ 276342 w 532402"/>
                <a:gd name="connsiteY139" fmla="*/ 425342 h 681103"/>
                <a:gd name="connsiteX140" fmla="*/ 320285 w 532402"/>
                <a:gd name="connsiteY140" fmla="*/ 425342 h 681103"/>
                <a:gd name="connsiteX141" fmla="*/ 320285 w 532402"/>
                <a:gd name="connsiteY141" fmla="*/ 556065 h 681103"/>
                <a:gd name="connsiteX142" fmla="*/ 298999 w 532402"/>
                <a:gd name="connsiteY142" fmla="*/ 585672 h 681103"/>
                <a:gd name="connsiteX143" fmla="*/ 330242 w 532402"/>
                <a:gd name="connsiteY143" fmla="*/ 616915 h 681103"/>
                <a:gd name="connsiteX144" fmla="*/ 361486 w 532402"/>
                <a:gd name="connsiteY144" fmla="*/ 585672 h 681103"/>
                <a:gd name="connsiteX145" fmla="*/ 340200 w 532402"/>
                <a:gd name="connsiteY145" fmla="*/ 556065 h 681103"/>
                <a:gd name="connsiteX146" fmla="*/ 340200 w 532402"/>
                <a:gd name="connsiteY146" fmla="*/ 510485 h 681103"/>
                <a:gd name="connsiteX147" fmla="*/ 396421 w 532402"/>
                <a:gd name="connsiteY147" fmla="*/ 510485 h 681103"/>
                <a:gd name="connsiteX148" fmla="*/ 426028 w 532402"/>
                <a:gd name="connsiteY148" fmla="*/ 531772 h 681103"/>
                <a:gd name="connsiteX149" fmla="*/ 457273 w 532402"/>
                <a:gd name="connsiteY149" fmla="*/ 500528 h 681103"/>
                <a:gd name="connsiteX150" fmla="*/ 426028 w 532402"/>
                <a:gd name="connsiteY150" fmla="*/ 469284 h 681103"/>
                <a:gd name="connsiteX151" fmla="*/ 396421 w 532402"/>
                <a:gd name="connsiteY151" fmla="*/ 490570 h 681103"/>
                <a:gd name="connsiteX152" fmla="*/ 340200 w 532402"/>
                <a:gd name="connsiteY152" fmla="*/ 490570 h 681103"/>
                <a:gd name="connsiteX153" fmla="*/ 340200 w 532402"/>
                <a:gd name="connsiteY153" fmla="*/ 425342 h 681103"/>
                <a:gd name="connsiteX154" fmla="*/ 521816 w 532402"/>
                <a:gd name="connsiteY154" fmla="*/ 425342 h 681103"/>
                <a:gd name="connsiteX155" fmla="*/ 531773 w 532402"/>
                <a:gd name="connsiteY155" fmla="*/ 415384 h 681103"/>
                <a:gd name="connsiteX156" fmla="*/ 521814 w 532402"/>
                <a:gd name="connsiteY156" fmla="*/ 405427 h 681103"/>
                <a:gd name="connsiteX157" fmla="*/ 128711 w 532402"/>
                <a:gd name="connsiteY157" fmla="*/ 405427 h 681103"/>
                <a:gd name="connsiteX158" fmla="*/ 106054 w 532402"/>
                <a:gd name="connsiteY158" fmla="*/ 405427 h 681103"/>
                <a:gd name="connsiteX159" fmla="*/ 106054 w 532402"/>
                <a:gd name="connsiteY159" fmla="*/ 381952 h 681103"/>
                <a:gd name="connsiteX160" fmla="*/ 128711 w 532402"/>
                <a:gd name="connsiteY160" fmla="*/ 373694 h 681103"/>
                <a:gd name="connsiteX161" fmla="*/ 128711 w 532402"/>
                <a:gd name="connsiteY161" fmla="*/ 405427 h 681103"/>
                <a:gd name="connsiteX162" fmla="*/ 123391 w 532402"/>
                <a:gd name="connsiteY162" fmla="*/ 353158 h 681103"/>
                <a:gd name="connsiteX163" fmla="*/ 106054 w 532402"/>
                <a:gd name="connsiteY163" fmla="*/ 361731 h 681103"/>
                <a:gd name="connsiteX164" fmla="*/ 106054 w 532402"/>
                <a:gd name="connsiteY164" fmla="*/ 340884 h 681103"/>
                <a:gd name="connsiteX165" fmla="*/ 96097 w 532402"/>
                <a:gd name="connsiteY165" fmla="*/ 330926 h 681103"/>
                <a:gd name="connsiteX166" fmla="*/ 86139 w 532402"/>
                <a:gd name="connsiteY166" fmla="*/ 340884 h 681103"/>
                <a:gd name="connsiteX167" fmla="*/ 86139 w 532402"/>
                <a:gd name="connsiteY167" fmla="*/ 361734 h 681103"/>
                <a:gd name="connsiteX168" fmla="*/ 53781 w 532402"/>
                <a:gd name="connsiteY168" fmla="*/ 328708 h 681103"/>
                <a:gd name="connsiteX169" fmla="*/ 61356 w 532402"/>
                <a:gd name="connsiteY169" fmla="*/ 294115 h 681103"/>
                <a:gd name="connsiteX170" fmla="*/ 65332 w 532402"/>
                <a:gd name="connsiteY170" fmla="*/ 266540 h 681103"/>
                <a:gd name="connsiteX171" fmla="*/ 63483 w 532402"/>
                <a:gd name="connsiteY171" fmla="*/ 255741 h 681103"/>
                <a:gd name="connsiteX172" fmla="*/ 75803 w 532402"/>
                <a:gd name="connsiteY172" fmla="*/ 230208 h 681103"/>
                <a:gd name="connsiteX173" fmla="*/ 96028 w 532402"/>
                <a:gd name="connsiteY173" fmla="*/ 223117 h 681103"/>
                <a:gd name="connsiteX174" fmla="*/ 103966 w 532402"/>
                <a:gd name="connsiteY174" fmla="*/ 224034 h 681103"/>
                <a:gd name="connsiteX175" fmla="*/ 127575 w 532402"/>
                <a:gd name="connsiteY175" fmla="*/ 246988 h 681103"/>
                <a:gd name="connsiteX176" fmla="*/ 127050 w 532402"/>
                <a:gd name="connsiteY176" fmla="*/ 265993 h 681103"/>
                <a:gd name="connsiteX177" fmla="*/ 130887 w 532402"/>
                <a:gd name="connsiteY177" fmla="*/ 294180 h 681103"/>
                <a:gd name="connsiteX178" fmla="*/ 139354 w 532402"/>
                <a:gd name="connsiteY178" fmla="*/ 319597 h 681103"/>
                <a:gd name="connsiteX179" fmla="*/ 123391 w 532402"/>
                <a:gd name="connsiteY179" fmla="*/ 353158 h 681103"/>
                <a:gd name="connsiteX180" fmla="*/ 106739 w 532402"/>
                <a:gd name="connsiteY180" fmla="*/ 511855 h 681103"/>
                <a:gd name="connsiteX181" fmla="*/ 95410 w 532402"/>
                <a:gd name="connsiteY181" fmla="*/ 500526 h 681103"/>
                <a:gd name="connsiteX182" fmla="*/ 106739 w 532402"/>
                <a:gd name="connsiteY182" fmla="*/ 489198 h 681103"/>
                <a:gd name="connsiteX183" fmla="*/ 118067 w 532402"/>
                <a:gd name="connsiteY183" fmla="*/ 500526 h 681103"/>
                <a:gd name="connsiteX184" fmla="*/ 106739 w 532402"/>
                <a:gd name="connsiteY184" fmla="*/ 511855 h 681103"/>
                <a:gd name="connsiteX185" fmla="*/ 213853 w 532402"/>
                <a:gd name="connsiteY185" fmla="*/ 585671 h 681103"/>
                <a:gd name="connsiteX186" fmla="*/ 202525 w 532402"/>
                <a:gd name="connsiteY186" fmla="*/ 596999 h 681103"/>
                <a:gd name="connsiteX187" fmla="*/ 191198 w 532402"/>
                <a:gd name="connsiteY187" fmla="*/ 585671 h 681103"/>
                <a:gd name="connsiteX188" fmla="*/ 202525 w 532402"/>
                <a:gd name="connsiteY188" fmla="*/ 574343 h 681103"/>
                <a:gd name="connsiteX189" fmla="*/ 213853 w 532402"/>
                <a:gd name="connsiteY189" fmla="*/ 585671 h 681103"/>
                <a:gd name="connsiteX190" fmla="*/ 277712 w 532402"/>
                <a:gd name="connsiteY190" fmla="*/ 649529 h 681103"/>
                <a:gd name="connsiteX191" fmla="*/ 266385 w 532402"/>
                <a:gd name="connsiteY191" fmla="*/ 660856 h 681103"/>
                <a:gd name="connsiteX192" fmla="*/ 255057 w 532402"/>
                <a:gd name="connsiteY192" fmla="*/ 649529 h 681103"/>
                <a:gd name="connsiteX193" fmla="*/ 266385 w 532402"/>
                <a:gd name="connsiteY193" fmla="*/ 638201 h 681103"/>
                <a:gd name="connsiteX194" fmla="*/ 277712 w 532402"/>
                <a:gd name="connsiteY194" fmla="*/ 649529 h 681103"/>
                <a:gd name="connsiteX195" fmla="*/ 341570 w 532402"/>
                <a:gd name="connsiteY195" fmla="*/ 585671 h 681103"/>
                <a:gd name="connsiteX196" fmla="*/ 330242 w 532402"/>
                <a:gd name="connsiteY196" fmla="*/ 596999 h 681103"/>
                <a:gd name="connsiteX197" fmla="*/ 318915 w 532402"/>
                <a:gd name="connsiteY197" fmla="*/ 585671 h 681103"/>
                <a:gd name="connsiteX198" fmla="*/ 330242 w 532402"/>
                <a:gd name="connsiteY198" fmla="*/ 574343 h 681103"/>
                <a:gd name="connsiteX199" fmla="*/ 341570 w 532402"/>
                <a:gd name="connsiteY199" fmla="*/ 585671 h 681103"/>
                <a:gd name="connsiteX200" fmla="*/ 426027 w 532402"/>
                <a:gd name="connsiteY200" fmla="*/ 489198 h 681103"/>
                <a:gd name="connsiteX201" fmla="*/ 437356 w 532402"/>
                <a:gd name="connsiteY201" fmla="*/ 500526 h 681103"/>
                <a:gd name="connsiteX202" fmla="*/ 426027 w 532402"/>
                <a:gd name="connsiteY202" fmla="*/ 511855 h 681103"/>
                <a:gd name="connsiteX203" fmla="*/ 414699 w 532402"/>
                <a:gd name="connsiteY203" fmla="*/ 500526 h 681103"/>
                <a:gd name="connsiteX204" fmla="*/ 426027 w 532402"/>
                <a:gd name="connsiteY204" fmla="*/ 489198 h 681103"/>
                <a:gd name="connsiteX205" fmla="*/ 447315 w 532402"/>
                <a:gd name="connsiteY205" fmla="*/ 309639 h 681103"/>
                <a:gd name="connsiteX206" fmla="*/ 435986 w 532402"/>
                <a:gd name="connsiteY206" fmla="*/ 298311 h 681103"/>
                <a:gd name="connsiteX207" fmla="*/ 435986 w 532402"/>
                <a:gd name="connsiteY207" fmla="*/ 286984 h 681103"/>
                <a:gd name="connsiteX208" fmla="*/ 458643 w 532402"/>
                <a:gd name="connsiteY208" fmla="*/ 286984 h 681103"/>
                <a:gd name="connsiteX209" fmla="*/ 458643 w 532402"/>
                <a:gd name="connsiteY209" fmla="*/ 298311 h 681103"/>
                <a:gd name="connsiteX210" fmla="*/ 447315 w 532402"/>
                <a:gd name="connsiteY210" fmla="*/ 309639 h 68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532402" h="681103">
                  <a:moveTo>
                    <a:pt x="521814" y="405427"/>
                  </a:moveTo>
                  <a:lnTo>
                    <a:pt x="457272" y="405427"/>
                  </a:lnTo>
                  <a:lnTo>
                    <a:pt x="457272" y="327919"/>
                  </a:lnTo>
                  <a:cubicBezTo>
                    <a:pt x="469630" y="323751"/>
                    <a:pt x="478557" y="312058"/>
                    <a:pt x="478557" y="298311"/>
                  </a:cubicBezTo>
                  <a:lnTo>
                    <a:pt x="478557" y="277026"/>
                  </a:lnTo>
                  <a:cubicBezTo>
                    <a:pt x="478557" y="271527"/>
                    <a:pt x="474099" y="267068"/>
                    <a:pt x="468599" y="267068"/>
                  </a:cubicBezTo>
                  <a:lnTo>
                    <a:pt x="426027" y="267068"/>
                  </a:lnTo>
                  <a:cubicBezTo>
                    <a:pt x="420528" y="267068"/>
                    <a:pt x="416069" y="271527"/>
                    <a:pt x="416069" y="277026"/>
                  </a:cubicBezTo>
                  <a:lnTo>
                    <a:pt x="416069" y="298311"/>
                  </a:lnTo>
                  <a:cubicBezTo>
                    <a:pt x="416069" y="312058"/>
                    <a:pt x="424997" y="323750"/>
                    <a:pt x="437356" y="327919"/>
                  </a:cubicBezTo>
                  <a:lnTo>
                    <a:pt x="437356" y="405427"/>
                  </a:lnTo>
                  <a:lnTo>
                    <a:pt x="404056" y="405427"/>
                  </a:lnTo>
                  <a:lnTo>
                    <a:pt x="404056" y="10953"/>
                  </a:lnTo>
                  <a:cubicBezTo>
                    <a:pt x="404056" y="5454"/>
                    <a:pt x="399598" y="996"/>
                    <a:pt x="394099" y="996"/>
                  </a:cubicBezTo>
                  <a:lnTo>
                    <a:pt x="138669" y="996"/>
                  </a:lnTo>
                  <a:cubicBezTo>
                    <a:pt x="133170" y="996"/>
                    <a:pt x="128711" y="5454"/>
                    <a:pt x="128711" y="10953"/>
                  </a:cubicBezTo>
                  <a:lnTo>
                    <a:pt x="128711" y="214436"/>
                  </a:lnTo>
                  <a:cubicBezTo>
                    <a:pt x="122808" y="209776"/>
                    <a:pt x="115910" y="206345"/>
                    <a:pt x="108427" y="204626"/>
                  </a:cubicBezTo>
                  <a:cubicBezTo>
                    <a:pt x="92416" y="200948"/>
                    <a:pt x="76003" y="204593"/>
                    <a:pt x="63397" y="214629"/>
                  </a:cubicBezTo>
                  <a:cubicBezTo>
                    <a:pt x="50796" y="224663"/>
                    <a:pt x="43568" y="239648"/>
                    <a:pt x="43568" y="255741"/>
                  </a:cubicBezTo>
                  <a:cubicBezTo>
                    <a:pt x="43568" y="261714"/>
                    <a:pt x="44574" y="267583"/>
                    <a:pt x="46558" y="273188"/>
                  </a:cubicBezTo>
                  <a:cubicBezTo>
                    <a:pt x="47664" y="276309"/>
                    <a:pt x="47219" y="279761"/>
                    <a:pt x="45399" y="282199"/>
                  </a:cubicBezTo>
                  <a:cubicBezTo>
                    <a:pt x="34525" y="296759"/>
                    <a:pt x="30573" y="314699"/>
                    <a:pt x="34273" y="332715"/>
                  </a:cubicBezTo>
                  <a:cubicBezTo>
                    <a:pt x="39232" y="356863"/>
                    <a:pt x="58704" y="376425"/>
                    <a:pt x="82724" y="381390"/>
                  </a:cubicBezTo>
                  <a:cubicBezTo>
                    <a:pt x="83862" y="381625"/>
                    <a:pt x="85000" y="381827"/>
                    <a:pt x="86139" y="382001"/>
                  </a:cubicBezTo>
                  <a:lnTo>
                    <a:pt x="86139" y="405428"/>
                  </a:lnTo>
                  <a:lnTo>
                    <a:pt x="10953" y="405428"/>
                  </a:lnTo>
                  <a:cubicBezTo>
                    <a:pt x="5454" y="405428"/>
                    <a:pt x="996" y="409886"/>
                    <a:pt x="996" y="415386"/>
                  </a:cubicBezTo>
                  <a:cubicBezTo>
                    <a:pt x="996" y="420885"/>
                    <a:pt x="5454" y="425343"/>
                    <a:pt x="10953" y="425343"/>
                  </a:cubicBezTo>
                  <a:lnTo>
                    <a:pt x="149312" y="425343"/>
                  </a:lnTo>
                  <a:cubicBezTo>
                    <a:pt x="154811" y="425343"/>
                    <a:pt x="159269" y="420885"/>
                    <a:pt x="159269" y="415386"/>
                  </a:cubicBezTo>
                  <a:cubicBezTo>
                    <a:pt x="159269" y="409886"/>
                    <a:pt x="154811" y="405428"/>
                    <a:pt x="149312" y="405428"/>
                  </a:cubicBezTo>
                  <a:lnTo>
                    <a:pt x="148627" y="405428"/>
                  </a:lnTo>
                  <a:lnTo>
                    <a:pt x="148627" y="372128"/>
                  </a:lnTo>
                  <a:lnTo>
                    <a:pt x="170597" y="372128"/>
                  </a:lnTo>
                  <a:cubicBezTo>
                    <a:pt x="176097" y="372128"/>
                    <a:pt x="180555" y="367670"/>
                    <a:pt x="180555" y="362171"/>
                  </a:cubicBezTo>
                  <a:cubicBezTo>
                    <a:pt x="180555" y="356671"/>
                    <a:pt x="176097" y="352213"/>
                    <a:pt x="170597" y="352213"/>
                  </a:cubicBezTo>
                  <a:lnTo>
                    <a:pt x="150205" y="352213"/>
                  </a:lnTo>
                  <a:cubicBezTo>
                    <a:pt x="154381" y="345297"/>
                    <a:pt x="157197" y="337622"/>
                    <a:pt x="158474" y="329557"/>
                  </a:cubicBezTo>
                  <a:lnTo>
                    <a:pt x="170597" y="329557"/>
                  </a:lnTo>
                  <a:cubicBezTo>
                    <a:pt x="176097" y="329557"/>
                    <a:pt x="180555" y="325099"/>
                    <a:pt x="180555" y="319600"/>
                  </a:cubicBezTo>
                  <a:cubicBezTo>
                    <a:pt x="180555" y="314100"/>
                    <a:pt x="176097" y="309642"/>
                    <a:pt x="170597" y="309642"/>
                  </a:cubicBezTo>
                  <a:lnTo>
                    <a:pt x="158477" y="309642"/>
                  </a:lnTo>
                  <a:cubicBezTo>
                    <a:pt x="157188" y="301629"/>
                    <a:pt x="154334" y="293974"/>
                    <a:pt x="150035" y="286986"/>
                  </a:cubicBezTo>
                  <a:lnTo>
                    <a:pt x="245098" y="286986"/>
                  </a:lnTo>
                  <a:cubicBezTo>
                    <a:pt x="250597" y="286986"/>
                    <a:pt x="255055" y="282528"/>
                    <a:pt x="255055" y="277029"/>
                  </a:cubicBezTo>
                  <a:cubicBezTo>
                    <a:pt x="255055" y="271529"/>
                    <a:pt x="250597" y="267071"/>
                    <a:pt x="245098" y="267071"/>
                  </a:cubicBezTo>
                  <a:lnTo>
                    <a:pt x="148627" y="267071"/>
                  </a:lnTo>
                  <a:lnTo>
                    <a:pt x="148627" y="244415"/>
                  </a:lnTo>
                  <a:lnTo>
                    <a:pt x="170597" y="244415"/>
                  </a:lnTo>
                  <a:cubicBezTo>
                    <a:pt x="176097" y="244415"/>
                    <a:pt x="180555" y="239957"/>
                    <a:pt x="180555" y="234458"/>
                  </a:cubicBezTo>
                  <a:cubicBezTo>
                    <a:pt x="180555" y="228958"/>
                    <a:pt x="176097" y="224500"/>
                    <a:pt x="170597" y="224500"/>
                  </a:cubicBezTo>
                  <a:lnTo>
                    <a:pt x="148627" y="224500"/>
                  </a:lnTo>
                  <a:lnTo>
                    <a:pt x="148627" y="201844"/>
                  </a:lnTo>
                  <a:lnTo>
                    <a:pt x="170597" y="201844"/>
                  </a:lnTo>
                  <a:cubicBezTo>
                    <a:pt x="176097" y="201844"/>
                    <a:pt x="180555" y="197386"/>
                    <a:pt x="180555" y="191887"/>
                  </a:cubicBezTo>
                  <a:cubicBezTo>
                    <a:pt x="180555" y="186387"/>
                    <a:pt x="176097" y="181929"/>
                    <a:pt x="170597" y="181929"/>
                  </a:cubicBezTo>
                  <a:lnTo>
                    <a:pt x="148627" y="181929"/>
                  </a:lnTo>
                  <a:lnTo>
                    <a:pt x="148627" y="159272"/>
                  </a:lnTo>
                  <a:lnTo>
                    <a:pt x="245098" y="159272"/>
                  </a:lnTo>
                  <a:cubicBezTo>
                    <a:pt x="250597" y="159272"/>
                    <a:pt x="255055" y="154814"/>
                    <a:pt x="255055" y="149314"/>
                  </a:cubicBezTo>
                  <a:cubicBezTo>
                    <a:pt x="255055" y="143815"/>
                    <a:pt x="250597" y="139357"/>
                    <a:pt x="245098" y="139357"/>
                  </a:cubicBezTo>
                  <a:lnTo>
                    <a:pt x="148627" y="139357"/>
                  </a:lnTo>
                  <a:lnTo>
                    <a:pt x="148627" y="116697"/>
                  </a:lnTo>
                  <a:lnTo>
                    <a:pt x="170597" y="116697"/>
                  </a:lnTo>
                  <a:cubicBezTo>
                    <a:pt x="176097" y="116697"/>
                    <a:pt x="180555" y="112239"/>
                    <a:pt x="180555" y="106739"/>
                  </a:cubicBezTo>
                  <a:cubicBezTo>
                    <a:pt x="180555" y="101240"/>
                    <a:pt x="176097" y="96782"/>
                    <a:pt x="170597" y="96782"/>
                  </a:cubicBezTo>
                  <a:lnTo>
                    <a:pt x="148627" y="96782"/>
                  </a:lnTo>
                  <a:lnTo>
                    <a:pt x="148627" y="74126"/>
                  </a:lnTo>
                  <a:lnTo>
                    <a:pt x="170597" y="74126"/>
                  </a:lnTo>
                  <a:cubicBezTo>
                    <a:pt x="176097" y="74126"/>
                    <a:pt x="180555" y="69668"/>
                    <a:pt x="180555" y="64168"/>
                  </a:cubicBezTo>
                  <a:cubicBezTo>
                    <a:pt x="180555" y="58669"/>
                    <a:pt x="176097" y="54211"/>
                    <a:pt x="170597" y="54211"/>
                  </a:cubicBezTo>
                  <a:lnTo>
                    <a:pt x="148627" y="54211"/>
                  </a:lnTo>
                  <a:lnTo>
                    <a:pt x="148627" y="20911"/>
                  </a:lnTo>
                  <a:lnTo>
                    <a:pt x="384141" y="20911"/>
                  </a:lnTo>
                  <a:lnTo>
                    <a:pt x="384141" y="54211"/>
                  </a:lnTo>
                  <a:lnTo>
                    <a:pt x="287670" y="54211"/>
                  </a:lnTo>
                  <a:cubicBezTo>
                    <a:pt x="282171" y="54211"/>
                    <a:pt x="277712" y="58669"/>
                    <a:pt x="277712" y="64168"/>
                  </a:cubicBezTo>
                  <a:cubicBezTo>
                    <a:pt x="277712" y="69668"/>
                    <a:pt x="282171" y="74126"/>
                    <a:pt x="287670" y="74126"/>
                  </a:cubicBezTo>
                  <a:lnTo>
                    <a:pt x="384141" y="74126"/>
                  </a:lnTo>
                  <a:lnTo>
                    <a:pt x="384141" y="96782"/>
                  </a:lnTo>
                  <a:lnTo>
                    <a:pt x="287670" y="96782"/>
                  </a:lnTo>
                  <a:cubicBezTo>
                    <a:pt x="282171" y="96782"/>
                    <a:pt x="277712" y="101240"/>
                    <a:pt x="277712" y="106739"/>
                  </a:cubicBezTo>
                  <a:cubicBezTo>
                    <a:pt x="277712" y="112239"/>
                    <a:pt x="282171" y="116697"/>
                    <a:pt x="287670" y="116697"/>
                  </a:cubicBezTo>
                  <a:lnTo>
                    <a:pt x="384141" y="116697"/>
                  </a:lnTo>
                  <a:lnTo>
                    <a:pt x="384141" y="139353"/>
                  </a:lnTo>
                  <a:lnTo>
                    <a:pt x="362171" y="139353"/>
                  </a:lnTo>
                  <a:cubicBezTo>
                    <a:pt x="356671" y="139353"/>
                    <a:pt x="352213" y="143811"/>
                    <a:pt x="352213" y="149310"/>
                  </a:cubicBezTo>
                  <a:cubicBezTo>
                    <a:pt x="352213" y="154810"/>
                    <a:pt x="356671" y="159268"/>
                    <a:pt x="362171" y="159268"/>
                  </a:cubicBezTo>
                  <a:lnTo>
                    <a:pt x="384141" y="159268"/>
                  </a:lnTo>
                  <a:lnTo>
                    <a:pt x="384141" y="181925"/>
                  </a:lnTo>
                  <a:lnTo>
                    <a:pt x="287670" y="181925"/>
                  </a:lnTo>
                  <a:cubicBezTo>
                    <a:pt x="282171" y="181925"/>
                    <a:pt x="277712" y="186383"/>
                    <a:pt x="277712" y="191883"/>
                  </a:cubicBezTo>
                  <a:cubicBezTo>
                    <a:pt x="277712" y="197382"/>
                    <a:pt x="282171" y="201840"/>
                    <a:pt x="287670" y="201840"/>
                  </a:cubicBezTo>
                  <a:lnTo>
                    <a:pt x="384141" y="201840"/>
                  </a:lnTo>
                  <a:lnTo>
                    <a:pt x="384141" y="224496"/>
                  </a:lnTo>
                  <a:lnTo>
                    <a:pt x="287670" y="224496"/>
                  </a:lnTo>
                  <a:cubicBezTo>
                    <a:pt x="282171" y="224496"/>
                    <a:pt x="277712" y="228954"/>
                    <a:pt x="277712" y="234454"/>
                  </a:cubicBezTo>
                  <a:cubicBezTo>
                    <a:pt x="277712" y="239953"/>
                    <a:pt x="282171" y="244411"/>
                    <a:pt x="287670" y="244411"/>
                  </a:cubicBezTo>
                  <a:lnTo>
                    <a:pt x="384141" y="244411"/>
                  </a:lnTo>
                  <a:lnTo>
                    <a:pt x="384141" y="267067"/>
                  </a:lnTo>
                  <a:lnTo>
                    <a:pt x="362171" y="267067"/>
                  </a:lnTo>
                  <a:cubicBezTo>
                    <a:pt x="356671" y="267067"/>
                    <a:pt x="352213" y="271525"/>
                    <a:pt x="352213" y="277025"/>
                  </a:cubicBezTo>
                  <a:cubicBezTo>
                    <a:pt x="352213" y="282524"/>
                    <a:pt x="356671" y="286982"/>
                    <a:pt x="362171" y="286982"/>
                  </a:cubicBezTo>
                  <a:lnTo>
                    <a:pt x="384141" y="286982"/>
                  </a:lnTo>
                  <a:lnTo>
                    <a:pt x="384141" y="309638"/>
                  </a:lnTo>
                  <a:lnTo>
                    <a:pt x="287670" y="309638"/>
                  </a:lnTo>
                  <a:cubicBezTo>
                    <a:pt x="282171" y="309638"/>
                    <a:pt x="277712" y="314096"/>
                    <a:pt x="277712" y="319596"/>
                  </a:cubicBezTo>
                  <a:cubicBezTo>
                    <a:pt x="277712" y="325095"/>
                    <a:pt x="282171" y="329553"/>
                    <a:pt x="287670" y="329553"/>
                  </a:cubicBezTo>
                  <a:lnTo>
                    <a:pt x="384141" y="329553"/>
                  </a:lnTo>
                  <a:lnTo>
                    <a:pt x="384141" y="352209"/>
                  </a:lnTo>
                  <a:lnTo>
                    <a:pt x="287670" y="352209"/>
                  </a:lnTo>
                  <a:cubicBezTo>
                    <a:pt x="282171" y="352209"/>
                    <a:pt x="277712" y="356667"/>
                    <a:pt x="277712" y="362167"/>
                  </a:cubicBezTo>
                  <a:cubicBezTo>
                    <a:pt x="277712" y="367666"/>
                    <a:pt x="282171" y="372124"/>
                    <a:pt x="287670" y="372124"/>
                  </a:cubicBezTo>
                  <a:lnTo>
                    <a:pt x="384141" y="372124"/>
                  </a:lnTo>
                  <a:lnTo>
                    <a:pt x="384141" y="405424"/>
                  </a:lnTo>
                  <a:lnTo>
                    <a:pt x="191884" y="405424"/>
                  </a:lnTo>
                  <a:cubicBezTo>
                    <a:pt x="186385" y="405424"/>
                    <a:pt x="181926" y="409882"/>
                    <a:pt x="181926" y="415382"/>
                  </a:cubicBezTo>
                  <a:cubicBezTo>
                    <a:pt x="181926" y="420881"/>
                    <a:pt x="186385" y="425339"/>
                    <a:pt x="191884" y="425339"/>
                  </a:cubicBezTo>
                  <a:lnTo>
                    <a:pt x="192569" y="425339"/>
                  </a:lnTo>
                  <a:lnTo>
                    <a:pt x="192569" y="490567"/>
                  </a:lnTo>
                  <a:lnTo>
                    <a:pt x="136348" y="490567"/>
                  </a:lnTo>
                  <a:cubicBezTo>
                    <a:pt x="132181" y="478209"/>
                    <a:pt x="120488" y="469282"/>
                    <a:pt x="106741" y="469282"/>
                  </a:cubicBezTo>
                  <a:cubicBezTo>
                    <a:pt x="89513" y="469282"/>
                    <a:pt x="75496" y="483298"/>
                    <a:pt x="75496" y="500525"/>
                  </a:cubicBezTo>
                  <a:cubicBezTo>
                    <a:pt x="75496" y="517753"/>
                    <a:pt x="89513" y="531769"/>
                    <a:pt x="106741" y="531769"/>
                  </a:cubicBezTo>
                  <a:cubicBezTo>
                    <a:pt x="120488" y="531769"/>
                    <a:pt x="132179" y="522842"/>
                    <a:pt x="136348" y="510483"/>
                  </a:cubicBezTo>
                  <a:lnTo>
                    <a:pt x="192569" y="510483"/>
                  </a:lnTo>
                  <a:lnTo>
                    <a:pt x="192569" y="556062"/>
                  </a:lnTo>
                  <a:cubicBezTo>
                    <a:pt x="180211" y="560230"/>
                    <a:pt x="171284" y="571923"/>
                    <a:pt x="171284" y="585670"/>
                  </a:cubicBezTo>
                  <a:cubicBezTo>
                    <a:pt x="171284" y="602898"/>
                    <a:pt x="185300" y="616913"/>
                    <a:pt x="202527" y="616913"/>
                  </a:cubicBezTo>
                  <a:cubicBezTo>
                    <a:pt x="219754" y="616913"/>
                    <a:pt x="233770" y="602896"/>
                    <a:pt x="233770" y="585670"/>
                  </a:cubicBezTo>
                  <a:cubicBezTo>
                    <a:pt x="233770" y="571923"/>
                    <a:pt x="224843" y="560231"/>
                    <a:pt x="212484" y="556062"/>
                  </a:cubicBezTo>
                  <a:lnTo>
                    <a:pt x="212484" y="425339"/>
                  </a:lnTo>
                  <a:lnTo>
                    <a:pt x="256427" y="425339"/>
                  </a:lnTo>
                  <a:lnTo>
                    <a:pt x="256427" y="619919"/>
                  </a:lnTo>
                  <a:cubicBezTo>
                    <a:pt x="244069" y="624086"/>
                    <a:pt x="235141" y="635779"/>
                    <a:pt x="235141" y="649526"/>
                  </a:cubicBezTo>
                  <a:cubicBezTo>
                    <a:pt x="235141" y="666755"/>
                    <a:pt x="249157" y="680772"/>
                    <a:pt x="266385" y="680772"/>
                  </a:cubicBezTo>
                  <a:cubicBezTo>
                    <a:pt x="283613" y="680772"/>
                    <a:pt x="297628" y="666755"/>
                    <a:pt x="297628" y="649529"/>
                  </a:cubicBezTo>
                  <a:cubicBezTo>
                    <a:pt x="297628" y="635782"/>
                    <a:pt x="288700" y="624090"/>
                    <a:pt x="276342" y="619921"/>
                  </a:cubicBezTo>
                  <a:lnTo>
                    <a:pt x="276342" y="425342"/>
                  </a:lnTo>
                  <a:lnTo>
                    <a:pt x="320285" y="425342"/>
                  </a:lnTo>
                  <a:lnTo>
                    <a:pt x="320285" y="556065"/>
                  </a:lnTo>
                  <a:cubicBezTo>
                    <a:pt x="307927" y="560232"/>
                    <a:pt x="298999" y="571925"/>
                    <a:pt x="298999" y="585672"/>
                  </a:cubicBezTo>
                  <a:cubicBezTo>
                    <a:pt x="298999" y="602900"/>
                    <a:pt x="313016" y="616915"/>
                    <a:pt x="330242" y="616915"/>
                  </a:cubicBezTo>
                  <a:cubicBezTo>
                    <a:pt x="347469" y="616915"/>
                    <a:pt x="361486" y="602899"/>
                    <a:pt x="361486" y="585672"/>
                  </a:cubicBezTo>
                  <a:cubicBezTo>
                    <a:pt x="361486" y="571925"/>
                    <a:pt x="352558" y="560234"/>
                    <a:pt x="340200" y="556065"/>
                  </a:cubicBezTo>
                  <a:lnTo>
                    <a:pt x="340200" y="510485"/>
                  </a:lnTo>
                  <a:lnTo>
                    <a:pt x="396421" y="510485"/>
                  </a:lnTo>
                  <a:cubicBezTo>
                    <a:pt x="400589" y="522843"/>
                    <a:pt x="412282" y="531772"/>
                    <a:pt x="426028" y="531772"/>
                  </a:cubicBezTo>
                  <a:cubicBezTo>
                    <a:pt x="443256" y="531772"/>
                    <a:pt x="457273" y="517756"/>
                    <a:pt x="457273" y="500528"/>
                  </a:cubicBezTo>
                  <a:cubicBezTo>
                    <a:pt x="457273" y="483299"/>
                    <a:pt x="443256" y="469284"/>
                    <a:pt x="426028" y="469284"/>
                  </a:cubicBezTo>
                  <a:cubicBezTo>
                    <a:pt x="412282" y="469284"/>
                    <a:pt x="400590" y="478212"/>
                    <a:pt x="396421" y="490570"/>
                  </a:cubicBezTo>
                  <a:lnTo>
                    <a:pt x="340200" y="490570"/>
                  </a:lnTo>
                  <a:lnTo>
                    <a:pt x="340200" y="425342"/>
                  </a:lnTo>
                  <a:lnTo>
                    <a:pt x="521816" y="425342"/>
                  </a:lnTo>
                  <a:cubicBezTo>
                    <a:pt x="527315" y="425342"/>
                    <a:pt x="531773" y="420884"/>
                    <a:pt x="531773" y="415384"/>
                  </a:cubicBezTo>
                  <a:cubicBezTo>
                    <a:pt x="531772" y="409885"/>
                    <a:pt x="527312" y="405427"/>
                    <a:pt x="521814" y="405427"/>
                  </a:cubicBezTo>
                  <a:close/>
                  <a:moveTo>
                    <a:pt x="128711" y="405427"/>
                  </a:moveTo>
                  <a:lnTo>
                    <a:pt x="106054" y="405427"/>
                  </a:lnTo>
                  <a:lnTo>
                    <a:pt x="106054" y="381952"/>
                  </a:lnTo>
                  <a:cubicBezTo>
                    <a:pt x="114054" y="380683"/>
                    <a:pt x="121738" y="377898"/>
                    <a:pt x="128711" y="373694"/>
                  </a:cubicBezTo>
                  <a:lnTo>
                    <a:pt x="128711" y="405427"/>
                  </a:lnTo>
                  <a:close/>
                  <a:moveTo>
                    <a:pt x="123391" y="353158"/>
                  </a:moveTo>
                  <a:cubicBezTo>
                    <a:pt x="118201" y="357386"/>
                    <a:pt x="112320" y="360264"/>
                    <a:pt x="106054" y="361731"/>
                  </a:cubicBezTo>
                  <a:lnTo>
                    <a:pt x="106054" y="340884"/>
                  </a:lnTo>
                  <a:cubicBezTo>
                    <a:pt x="106054" y="335385"/>
                    <a:pt x="101596" y="330926"/>
                    <a:pt x="96097" y="330926"/>
                  </a:cubicBezTo>
                  <a:cubicBezTo>
                    <a:pt x="90597" y="330926"/>
                    <a:pt x="86139" y="335385"/>
                    <a:pt x="86139" y="340884"/>
                  </a:cubicBezTo>
                  <a:lnTo>
                    <a:pt x="86139" y="361734"/>
                  </a:lnTo>
                  <a:cubicBezTo>
                    <a:pt x="70085" y="358149"/>
                    <a:pt x="57120" y="344965"/>
                    <a:pt x="53781" y="328708"/>
                  </a:cubicBezTo>
                  <a:cubicBezTo>
                    <a:pt x="51241" y="316341"/>
                    <a:pt x="53932" y="304056"/>
                    <a:pt x="61356" y="294115"/>
                  </a:cubicBezTo>
                  <a:cubicBezTo>
                    <a:pt x="67193" y="286300"/>
                    <a:pt x="68677" y="275992"/>
                    <a:pt x="65332" y="266540"/>
                  </a:cubicBezTo>
                  <a:cubicBezTo>
                    <a:pt x="64105" y="263077"/>
                    <a:pt x="63483" y="259443"/>
                    <a:pt x="63483" y="255741"/>
                  </a:cubicBezTo>
                  <a:cubicBezTo>
                    <a:pt x="63483" y="245748"/>
                    <a:pt x="67974" y="236441"/>
                    <a:pt x="75803" y="230208"/>
                  </a:cubicBezTo>
                  <a:cubicBezTo>
                    <a:pt x="81671" y="225534"/>
                    <a:pt x="88660" y="223117"/>
                    <a:pt x="96028" y="223117"/>
                  </a:cubicBezTo>
                  <a:cubicBezTo>
                    <a:pt x="98637" y="223117"/>
                    <a:pt x="101296" y="223421"/>
                    <a:pt x="103966" y="224034"/>
                  </a:cubicBezTo>
                  <a:cubicBezTo>
                    <a:pt x="115383" y="226658"/>
                    <a:pt x="124650" y="235669"/>
                    <a:pt x="127575" y="246988"/>
                  </a:cubicBezTo>
                  <a:cubicBezTo>
                    <a:pt x="129261" y="253513"/>
                    <a:pt x="129084" y="259907"/>
                    <a:pt x="127050" y="265993"/>
                  </a:cubicBezTo>
                  <a:cubicBezTo>
                    <a:pt x="123726" y="275944"/>
                    <a:pt x="125160" y="286482"/>
                    <a:pt x="130887" y="294180"/>
                  </a:cubicBezTo>
                  <a:cubicBezTo>
                    <a:pt x="136427" y="301625"/>
                    <a:pt x="139354" y="310415"/>
                    <a:pt x="139354" y="319597"/>
                  </a:cubicBezTo>
                  <a:cubicBezTo>
                    <a:pt x="139354" y="332663"/>
                    <a:pt x="133536" y="344896"/>
                    <a:pt x="123391" y="353158"/>
                  </a:cubicBezTo>
                  <a:close/>
                  <a:moveTo>
                    <a:pt x="106739" y="511855"/>
                  </a:moveTo>
                  <a:cubicBezTo>
                    <a:pt x="100493" y="511855"/>
                    <a:pt x="95410" y="506773"/>
                    <a:pt x="95410" y="500526"/>
                  </a:cubicBezTo>
                  <a:cubicBezTo>
                    <a:pt x="95410" y="494279"/>
                    <a:pt x="100493" y="489198"/>
                    <a:pt x="106739" y="489198"/>
                  </a:cubicBezTo>
                  <a:cubicBezTo>
                    <a:pt x="112986" y="489198"/>
                    <a:pt x="118067" y="494281"/>
                    <a:pt x="118067" y="500526"/>
                  </a:cubicBezTo>
                  <a:cubicBezTo>
                    <a:pt x="118069" y="506774"/>
                    <a:pt x="112986" y="511855"/>
                    <a:pt x="106739" y="511855"/>
                  </a:cubicBezTo>
                  <a:close/>
                  <a:moveTo>
                    <a:pt x="213853" y="585671"/>
                  </a:moveTo>
                  <a:cubicBezTo>
                    <a:pt x="213853" y="591916"/>
                    <a:pt x="208772" y="596999"/>
                    <a:pt x="202525" y="596999"/>
                  </a:cubicBezTo>
                  <a:cubicBezTo>
                    <a:pt x="196279" y="596999"/>
                    <a:pt x="191198" y="591916"/>
                    <a:pt x="191198" y="585671"/>
                  </a:cubicBezTo>
                  <a:cubicBezTo>
                    <a:pt x="191198" y="579425"/>
                    <a:pt x="196280" y="574343"/>
                    <a:pt x="202525" y="574343"/>
                  </a:cubicBezTo>
                  <a:cubicBezTo>
                    <a:pt x="208771" y="574343"/>
                    <a:pt x="213853" y="579425"/>
                    <a:pt x="213853" y="585671"/>
                  </a:cubicBezTo>
                  <a:close/>
                  <a:moveTo>
                    <a:pt x="277712" y="649529"/>
                  </a:moveTo>
                  <a:cubicBezTo>
                    <a:pt x="277712" y="655774"/>
                    <a:pt x="272631" y="660856"/>
                    <a:pt x="266385" y="660856"/>
                  </a:cubicBezTo>
                  <a:cubicBezTo>
                    <a:pt x="260138" y="660856"/>
                    <a:pt x="255057" y="655774"/>
                    <a:pt x="255057" y="649529"/>
                  </a:cubicBezTo>
                  <a:cubicBezTo>
                    <a:pt x="255057" y="643283"/>
                    <a:pt x="260139" y="638201"/>
                    <a:pt x="266385" y="638201"/>
                  </a:cubicBezTo>
                  <a:cubicBezTo>
                    <a:pt x="272630" y="638201"/>
                    <a:pt x="277712" y="643283"/>
                    <a:pt x="277712" y="649529"/>
                  </a:cubicBezTo>
                  <a:close/>
                  <a:moveTo>
                    <a:pt x="341570" y="585671"/>
                  </a:moveTo>
                  <a:cubicBezTo>
                    <a:pt x="341570" y="591916"/>
                    <a:pt x="336488" y="596999"/>
                    <a:pt x="330242" y="596999"/>
                  </a:cubicBezTo>
                  <a:cubicBezTo>
                    <a:pt x="323996" y="596999"/>
                    <a:pt x="318915" y="591916"/>
                    <a:pt x="318915" y="585671"/>
                  </a:cubicBezTo>
                  <a:cubicBezTo>
                    <a:pt x="318915" y="579425"/>
                    <a:pt x="323997" y="574343"/>
                    <a:pt x="330242" y="574343"/>
                  </a:cubicBezTo>
                  <a:cubicBezTo>
                    <a:pt x="336488" y="574343"/>
                    <a:pt x="341570" y="579425"/>
                    <a:pt x="341570" y="585671"/>
                  </a:cubicBezTo>
                  <a:close/>
                  <a:moveTo>
                    <a:pt x="426027" y="489198"/>
                  </a:moveTo>
                  <a:cubicBezTo>
                    <a:pt x="432274" y="489198"/>
                    <a:pt x="437356" y="494281"/>
                    <a:pt x="437356" y="500526"/>
                  </a:cubicBezTo>
                  <a:cubicBezTo>
                    <a:pt x="437356" y="506773"/>
                    <a:pt x="432274" y="511855"/>
                    <a:pt x="426027" y="511855"/>
                  </a:cubicBezTo>
                  <a:cubicBezTo>
                    <a:pt x="419780" y="511855"/>
                    <a:pt x="414699" y="506773"/>
                    <a:pt x="414699" y="500526"/>
                  </a:cubicBezTo>
                  <a:cubicBezTo>
                    <a:pt x="414699" y="494281"/>
                    <a:pt x="419780" y="489198"/>
                    <a:pt x="426027" y="489198"/>
                  </a:cubicBezTo>
                  <a:close/>
                  <a:moveTo>
                    <a:pt x="447315" y="309639"/>
                  </a:moveTo>
                  <a:cubicBezTo>
                    <a:pt x="441068" y="309639"/>
                    <a:pt x="435986" y="304557"/>
                    <a:pt x="435986" y="298311"/>
                  </a:cubicBezTo>
                  <a:lnTo>
                    <a:pt x="435986" y="286984"/>
                  </a:lnTo>
                  <a:lnTo>
                    <a:pt x="458643" y="286984"/>
                  </a:lnTo>
                  <a:lnTo>
                    <a:pt x="458643" y="298311"/>
                  </a:lnTo>
                  <a:cubicBezTo>
                    <a:pt x="458642" y="304558"/>
                    <a:pt x="453559" y="309639"/>
                    <a:pt x="447315" y="3096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id="{EE1710F7-26BA-418F-91C7-A22AEE099464}"/>
                </a:ext>
              </a:extLst>
            </p:cNvPr>
            <p:cNvSpPr/>
            <p:nvPr/>
          </p:nvSpPr>
          <p:spPr>
            <a:xfrm>
              <a:off x="4620265" y="2750443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id="{5F1184DB-DC5E-434F-9C61-739C80CFED19}"/>
                </a:ext>
              </a:extLst>
            </p:cNvPr>
            <p:cNvSpPr/>
            <p:nvPr/>
          </p:nvSpPr>
          <p:spPr>
            <a:xfrm>
              <a:off x="4620265" y="2707872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id="{E3966368-D97B-403F-8B07-D90E9401FB6E}"/>
                </a:ext>
              </a:extLst>
            </p:cNvPr>
            <p:cNvSpPr/>
            <p:nvPr/>
          </p:nvSpPr>
          <p:spPr>
            <a:xfrm>
              <a:off x="4694764" y="2665300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2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id="{4923BE0E-E69D-49AB-9889-F5673450F918}"/>
                </a:ext>
              </a:extLst>
            </p:cNvPr>
            <p:cNvSpPr/>
            <p:nvPr/>
          </p:nvSpPr>
          <p:spPr>
            <a:xfrm>
              <a:off x="4620265" y="2622729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id="{2628BB91-1E52-45FD-A9B8-0133410C2A1B}"/>
                </a:ext>
              </a:extLst>
            </p:cNvPr>
            <p:cNvSpPr/>
            <p:nvPr/>
          </p:nvSpPr>
          <p:spPr>
            <a:xfrm>
              <a:off x="4620265" y="2580157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id="{A41C2467-9E63-4F56-8934-30F853195314}"/>
                </a:ext>
              </a:extLst>
            </p:cNvPr>
            <p:cNvSpPr/>
            <p:nvPr/>
          </p:nvSpPr>
          <p:spPr>
            <a:xfrm>
              <a:off x="4694764" y="2537584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2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id="{83922BFF-630F-4653-B8AF-4D0DBE6156CE}"/>
                </a:ext>
              </a:extLst>
            </p:cNvPr>
            <p:cNvSpPr/>
            <p:nvPr/>
          </p:nvSpPr>
          <p:spPr>
            <a:xfrm>
              <a:off x="4620265" y="2495013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:a16="http://schemas.microsoft.com/office/drawing/2014/main" id="{F2192783-5F69-43B8-AF5D-DE05A6B0BA38}"/>
                </a:ext>
              </a:extLst>
            </p:cNvPr>
            <p:cNvSpPr/>
            <p:nvPr/>
          </p:nvSpPr>
          <p:spPr>
            <a:xfrm>
              <a:off x="4620265" y="2452442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06" name="Graphique 22">
            <a:extLst>
              <a:ext uri="{FF2B5EF4-FFF2-40B4-BE49-F238E27FC236}">
                <a16:creationId xmlns:a16="http://schemas.microsoft.com/office/drawing/2014/main" id="{762897C2-9639-4B0F-8B5A-AEC43B377703}"/>
              </a:ext>
            </a:extLst>
          </p:cNvPr>
          <p:cNvGrpSpPr>
            <a:grpSpLocks noChangeAspect="1"/>
          </p:cNvGrpSpPr>
          <p:nvPr/>
        </p:nvGrpSpPr>
        <p:grpSpPr>
          <a:xfrm>
            <a:off x="3299632" y="1870567"/>
            <a:ext cx="407194" cy="407194"/>
            <a:chOff x="7200900" y="2400223"/>
            <a:chExt cx="542925" cy="542925"/>
          </a:xfrm>
          <a:solidFill>
            <a:schemeClr val="bg1"/>
          </a:solidFill>
        </p:grpSpPr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id="{3407E9F9-1165-4346-9C68-4945FE883D06}"/>
                </a:ext>
              </a:extLst>
            </p:cNvPr>
            <p:cNvSpPr/>
            <p:nvPr/>
          </p:nvSpPr>
          <p:spPr>
            <a:xfrm>
              <a:off x="7225717" y="2398704"/>
              <a:ext cx="492279" cy="544951"/>
            </a:xfrm>
            <a:custGeom>
              <a:avLst/>
              <a:gdLst>
                <a:gd name="connsiteX0" fmla="*/ 263866 w 492279"/>
                <a:gd name="connsiteY0" fmla="*/ 1519 h 544950"/>
                <a:gd name="connsiteX1" fmla="*/ 182832 w 492279"/>
                <a:gd name="connsiteY1" fmla="*/ 82553 h 544950"/>
                <a:gd name="connsiteX2" fmla="*/ 263866 w 492279"/>
                <a:gd name="connsiteY2" fmla="*/ 163587 h 544950"/>
                <a:gd name="connsiteX3" fmla="*/ 344899 w 492279"/>
                <a:gd name="connsiteY3" fmla="*/ 82553 h 544950"/>
                <a:gd name="connsiteX4" fmla="*/ 263866 w 492279"/>
                <a:gd name="connsiteY4" fmla="*/ 1519 h 544950"/>
                <a:gd name="connsiteX5" fmla="*/ 263866 w 492279"/>
                <a:gd name="connsiteY5" fmla="*/ 21778 h 544950"/>
                <a:gd name="connsiteX6" fmla="*/ 324641 w 492279"/>
                <a:gd name="connsiteY6" fmla="*/ 82553 h 544950"/>
                <a:gd name="connsiteX7" fmla="*/ 263866 w 492279"/>
                <a:gd name="connsiteY7" fmla="*/ 143328 h 544950"/>
                <a:gd name="connsiteX8" fmla="*/ 203090 w 492279"/>
                <a:gd name="connsiteY8" fmla="*/ 82553 h 544950"/>
                <a:gd name="connsiteX9" fmla="*/ 263866 w 492279"/>
                <a:gd name="connsiteY9" fmla="*/ 21778 h 544950"/>
                <a:gd name="connsiteX10" fmla="*/ 263866 w 492279"/>
                <a:gd name="connsiteY10" fmla="*/ 42036 h 544950"/>
                <a:gd name="connsiteX11" fmla="*/ 223349 w 492279"/>
                <a:gd name="connsiteY11" fmla="*/ 82553 h 544950"/>
                <a:gd name="connsiteX12" fmla="*/ 233478 w 492279"/>
                <a:gd name="connsiteY12" fmla="*/ 82553 h 544950"/>
                <a:gd name="connsiteX13" fmla="*/ 263866 w 492279"/>
                <a:gd name="connsiteY13" fmla="*/ 52165 h 544950"/>
                <a:gd name="connsiteX14" fmla="*/ 263866 w 492279"/>
                <a:gd name="connsiteY14" fmla="*/ 42036 h 544950"/>
                <a:gd name="connsiteX15" fmla="*/ 118888 w 492279"/>
                <a:gd name="connsiteY15" fmla="*/ 92553 h 544950"/>
                <a:gd name="connsiteX16" fmla="*/ 54062 w 492279"/>
                <a:gd name="connsiteY16" fmla="*/ 157379 h 544950"/>
                <a:gd name="connsiteX17" fmla="*/ 118888 w 492279"/>
                <a:gd name="connsiteY17" fmla="*/ 222206 h 544950"/>
                <a:gd name="connsiteX18" fmla="*/ 183715 w 492279"/>
                <a:gd name="connsiteY18" fmla="*/ 157379 h 544950"/>
                <a:gd name="connsiteX19" fmla="*/ 118888 w 492279"/>
                <a:gd name="connsiteY19" fmla="*/ 92553 h 544950"/>
                <a:gd name="connsiteX20" fmla="*/ 118888 w 492279"/>
                <a:gd name="connsiteY20" fmla="*/ 112811 h 544950"/>
                <a:gd name="connsiteX21" fmla="*/ 163457 w 492279"/>
                <a:gd name="connsiteY21" fmla="*/ 157379 h 544950"/>
                <a:gd name="connsiteX22" fmla="*/ 118888 w 492279"/>
                <a:gd name="connsiteY22" fmla="*/ 201948 h 544950"/>
                <a:gd name="connsiteX23" fmla="*/ 74320 w 492279"/>
                <a:gd name="connsiteY23" fmla="*/ 157379 h 544950"/>
                <a:gd name="connsiteX24" fmla="*/ 118888 w 492279"/>
                <a:gd name="connsiteY24" fmla="*/ 112811 h 544950"/>
                <a:gd name="connsiteX25" fmla="*/ 406817 w 492279"/>
                <a:gd name="connsiteY25" fmla="*/ 135095 h 544950"/>
                <a:gd name="connsiteX26" fmla="*/ 384533 w 492279"/>
                <a:gd name="connsiteY26" fmla="*/ 157379 h 544950"/>
                <a:gd name="connsiteX27" fmla="*/ 406817 w 492279"/>
                <a:gd name="connsiteY27" fmla="*/ 179664 h 544950"/>
                <a:gd name="connsiteX28" fmla="*/ 429101 w 492279"/>
                <a:gd name="connsiteY28" fmla="*/ 157379 h 544950"/>
                <a:gd name="connsiteX29" fmla="*/ 406817 w 492279"/>
                <a:gd name="connsiteY29" fmla="*/ 135095 h 544950"/>
                <a:gd name="connsiteX30" fmla="*/ 60269 w 492279"/>
                <a:gd name="connsiteY30" fmla="*/ 243607 h 544950"/>
                <a:gd name="connsiteX31" fmla="*/ 1519 w 492279"/>
                <a:gd name="connsiteY31" fmla="*/ 302357 h 544950"/>
                <a:gd name="connsiteX32" fmla="*/ 60269 w 492279"/>
                <a:gd name="connsiteY32" fmla="*/ 361106 h 544950"/>
                <a:gd name="connsiteX33" fmla="*/ 119018 w 492279"/>
                <a:gd name="connsiteY33" fmla="*/ 302357 h 544950"/>
                <a:gd name="connsiteX34" fmla="*/ 60269 w 492279"/>
                <a:gd name="connsiteY34" fmla="*/ 243607 h 544950"/>
                <a:gd name="connsiteX35" fmla="*/ 60269 w 492279"/>
                <a:gd name="connsiteY35" fmla="*/ 263866 h 544950"/>
                <a:gd name="connsiteX36" fmla="*/ 98760 w 492279"/>
                <a:gd name="connsiteY36" fmla="*/ 302357 h 544950"/>
                <a:gd name="connsiteX37" fmla="*/ 60269 w 492279"/>
                <a:gd name="connsiteY37" fmla="*/ 340848 h 544950"/>
                <a:gd name="connsiteX38" fmla="*/ 21778 w 492279"/>
                <a:gd name="connsiteY38" fmla="*/ 302357 h 544950"/>
                <a:gd name="connsiteX39" fmla="*/ 60269 w 492279"/>
                <a:gd name="connsiteY39" fmla="*/ 263866 h 544950"/>
                <a:gd name="connsiteX40" fmla="*/ 465437 w 492279"/>
                <a:gd name="connsiteY40" fmla="*/ 276021 h 544950"/>
                <a:gd name="connsiteX41" fmla="*/ 439101 w 492279"/>
                <a:gd name="connsiteY41" fmla="*/ 302357 h 544950"/>
                <a:gd name="connsiteX42" fmla="*/ 465437 w 492279"/>
                <a:gd name="connsiteY42" fmla="*/ 328692 h 544950"/>
                <a:gd name="connsiteX43" fmla="*/ 491773 w 492279"/>
                <a:gd name="connsiteY43" fmla="*/ 302357 h 544950"/>
                <a:gd name="connsiteX44" fmla="*/ 465437 w 492279"/>
                <a:gd name="connsiteY44" fmla="*/ 276021 h 544950"/>
                <a:gd name="connsiteX45" fmla="*/ 465437 w 492279"/>
                <a:gd name="connsiteY45" fmla="*/ 296279 h 544950"/>
                <a:gd name="connsiteX46" fmla="*/ 471514 w 492279"/>
                <a:gd name="connsiteY46" fmla="*/ 302357 h 544950"/>
                <a:gd name="connsiteX47" fmla="*/ 465437 w 492279"/>
                <a:gd name="connsiteY47" fmla="*/ 308434 h 544950"/>
                <a:gd name="connsiteX48" fmla="*/ 459359 w 492279"/>
                <a:gd name="connsiteY48" fmla="*/ 302357 h 544950"/>
                <a:gd name="connsiteX49" fmla="*/ 465437 w 492279"/>
                <a:gd name="connsiteY49" fmla="*/ 296279 h 544950"/>
                <a:gd name="connsiteX50" fmla="*/ 118888 w 492279"/>
                <a:gd name="connsiteY50" fmla="*/ 394658 h 544950"/>
                <a:gd name="connsiteX51" fmla="*/ 68242 w 492279"/>
                <a:gd name="connsiteY51" fmla="*/ 445304 h 544950"/>
                <a:gd name="connsiteX52" fmla="*/ 118888 w 492279"/>
                <a:gd name="connsiteY52" fmla="*/ 495950 h 544950"/>
                <a:gd name="connsiteX53" fmla="*/ 169534 w 492279"/>
                <a:gd name="connsiteY53" fmla="*/ 445304 h 544950"/>
                <a:gd name="connsiteX54" fmla="*/ 118888 w 492279"/>
                <a:gd name="connsiteY54" fmla="*/ 394658 h 544950"/>
                <a:gd name="connsiteX55" fmla="*/ 406817 w 492279"/>
                <a:gd name="connsiteY55" fmla="*/ 412890 h 544950"/>
                <a:gd name="connsiteX56" fmla="*/ 374404 w 492279"/>
                <a:gd name="connsiteY56" fmla="*/ 445304 h 544950"/>
                <a:gd name="connsiteX57" fmla="*/ 406817 w 492279"/>
                <a:gd name="connsiteY57" fmla="*/ 477717 h 544950"/>
                <a:gd name="connsiteX58" fmla="*/ 439230 w 492279"/>
                <a:gd name="connsiteY58" fmla="*/ 445304 h 544950"/>
                <a:gd name="connsiteX59" fmla="*/ 406817 w 492279"/>
                <a:gd name="connsiteY59" fmla="*/ 412890 h 544950"/>
                <a:gd name="connsiteX60" fmla="*/ 118888 w 492279"/>
                <a:gd name="connsiteY60" fmla="*/ 414916 h 544950"/>
                <a:gd name="connsiteX61" fmla="*/ 149276 w 492279"/>
                <a:gd name="connsiteY61" fmla="*/ 445304 h 544950"/>
                <a:gd name="connsiteX62" fmla="*/ 118888 w 492279"/>
                <a:gd name="connsiteY62" fmla="*/ 475691 h 544950"/>
                <a:gd name="connsiteX63" fmla="*/ 88501 w 492279"/>
                <a:gd name="connsiteY63" fmla="*/ 445304 h 544950"/>
                <a:gd name="connsiteX64" fmla="*/ 118888 w 492279"/>
                <a:gd name="connsiteY64" fmla="*/ 414916 h 544950"/>
                <a:gd name="connsiteX65" fmla="*/ 406817 w 492279"/>
                <a:gd name="connsiteY65" fmla="*/ 433149 h 544950"/>
                <a:gd name="connsiteX66" fmla="*/ 418972 w 492279"/>
                <a:gd name="connsiteY66" fmla="*/ 445304 h 544950"/>
                <a:gd name="connsiteX67" fmla="*/ 406817 w 492279"/>
                <a:gd name="connsiteY67" fmla="*/ 457459 h 544950"/>
                <a:gd name="connsiteX68" fmla="*/ 394662 w 492279"/>
                <a:gd name="connsiteY68" fmla="*/ 445304 h 544950"/>
                <a:gd name="connsiteX69" fmla="*/ 406817 w 492279"/>
                <a:gd name="connsiteY69" fmla="*/ 433149 h 544950"/>
                <a:gd name="connsiteX70" fmla="*/ 263866 w 492279"/>
                <a:gd name="connsiteY70" fmla="*/ 463411 h 544950"/>
                <a:gd name="connsiteX71" fmla="*/ 223349 w 492279"/>
                <a:gd name="connsiteY71" fmla="*/ 503928 h 544950"/>
                <a:gd name="connsiteX72" fmla="*/ 263866 w 492279"/>
                <a:gd name="connsiteY72" fmla="*/ 544444 h 544950"/>
                <a:gd name="connsiteX73" fmla="*/ 304382 w 492279"/>
                <a:gd name="connsiteY73" fmla="*/ 503928 h 544950"/>
                <a:gd name="connsiteX74" fmla="*/ 263866 w 492279"/>
                <a:gd name="connsiteY74" fmla="*/ 463411 h 544950"/>
                <a:gd name="connsiteX75" fmla="*/ 263866 w 492279"/>
                <a:gd name="connsiteY75" fmla="*/ 483669 h 544950"/>
                <a:gd name="connsiteX76" fmla="*/ 284124 w 492279"/>
                <a:gd name="connsiteY76" fmla="*/ 503928 h 544950"/>
                <a:gd name="connsiteX77" fmla="*/ 263866 w 492279"/>
                <a:gd name="connsiteY77" fmla="*/ 524186 h 544950"/>
                <a:gd name="connsiteX78" fmla="*/ 243607 w 492279"/>
                <a:gd name="connsiteY78" fmla="*/ 503928 h 544950"/>
                <a:gd name="connsiteX79" fmla="*/ 263866 w 492279"/>
                <a:gd name="connsiteY79" fmla="*/ 483669 h 54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492279" h="544950">
                  <a:moveTo>
                    <a:pt x="263866" y="1519"/>
                  </a:moveTo>
                  <a:cubicBezTo>
                    <a:pt x="219232" y="1519"/>
                    <a:pt x="182832" y="37920"/>
                    <a:pt x="182832" y="82553"/>
                  </a:cubicBezTo>
                  <a:cubicBezTo>
                    <a:pt x="182832" y="127186"/>
                    <a:pt x="219232" y="163587"/>
                    <a:pt x="263866" y="163587"/>
                  </a:cubicBezTo>
                  <a:cubicBezTo>
                    <a:pt x="308499" y="163587"/>
                    <a:pt x="344899" y="127186"/>
                    <a:pt x="344899" y="82553"/>
                  </a:cubicBezTo>
                  <a:cubicBezTo>
                    <a:pt x="344899" y="37920"/>
                    <a:pt x="308499" y="1519"/>
                    <a:pt x="263866" y="1519"/>
                  </a:cubicBezTo>
                  <a:close/>
                  <a:moveTo>
                    <a:pt x="263866" y="21778"/>
                  </a:moveTo>
                  <a:cubicBezTo>
                    <a:pt x="297551" y="21778"/>
                    <a:pt x="324641" y="48867"/>
                    <a:pt x="324641" y="82553"/>
                  </a:cubicBezTo>
                  <a:cubicBezTo>
                    <a:pt x="324641" y="116239"/>
                    <a:pt x="297551" y="143328"/>
                    <a:pt x="263866" y="143328"/>
                  </a:cubicBezTo>
                  <a:cubicBezTo>
                    <a:pt x="230180" y="143328"/>
                    <a:pt x="203090" y="116239"/>
                    <a:pt x="203090" y="82553"/>
                  </a:cubicBezTo>
                  <a:cubicBezTo>
                    <a:pt x="203090" y="48867"/>
                    <a:pt x="230180" y="21778"/>
                    <a:pt x="263866" y="21778"/>
                  </a:cubicBezTo>
                  <a:close/>
                  <a:moveTo>
                    <a:pt x="263866" y="42036"/>
                  </a:moveTo>
                  <a:cubicBezTo>
                    <a:pt x="241549" y="42036"/>
                    <a:pt x="223349" y="60236"/>
                    <a:pt x="223349" y="82553"/>
                  </a:cubicBezTo>
                  <a:cubicBezTo>
                    <a:pt x="223252" y="89402"/>
                    <a:pt x="233575" y="89402"/>
                    <a:pt x="233478" y="82553"/>
                  </a:cubicBezTo>
                  <a:cubicBezTo>
                    <a:pt x="233478" y="65710"/>
                    <a:pt x="247023" y="52165"/>
                    <a:pt x="263866" y="52165"/>
                  </a:cubicBezTo>
                  <a:cubicBezTo>
                    <a:pt x="270715" y="52263"/>
                    <a:pt x="270715" y="41939"/>
                    <a:pt x="263866" y="42036"/>
                  </a:cubicBezTo>
                  <a:close/>
                  <a:moveTo>
                    <a:pt x="118888" y="92553"/>
                  </a:moveTo>
                  <a:cubicBezTo>
                    <a:pt x="83205" y="92553"/>
                    <a:pt x="54062" y="121696"/>
                    <a:pt x="54062" y="157379"/>
                  </a:cubicBezTo>
                  <a:cubicBezTo>
                    <a:pt x="54062" y="193063"/>
                    <a:pt x="83205" y="222206"/>
                    <a:pt x="118888" y="222206"/>
                  </a:cubicBezTo>
                  <a:cubicBezTo>
                    <a:pt x="154572" y="222206"/>
                    <a:pt x="183715" y="193063"/>
                    <a:pt x="183715" y="157379"/>
                  </a:cubicBezTo>
                  <a:cubicBezTo>
                    <a:pt x="183715" y="121696"/>
                    <a:pt x="154570" y="92553"/>
                    <a:pt x="118888" y="92553"/>
                  </a:cubicBezTo>
                  <a:close/>
                  <a:moveTo>
                    <a:pt x="118888" y="112811"/>
                  </a:moveTo>
                  <a:cubicBezTo>
                    <a:pt x="143622" y="112811"/>
                    <a:pt x="163457" y="132646"/>
                    <a:pt x="163457" y="157379"/>
                  </a:cubicBezTo>
                  <a:cubicBezTo>
                    <a:pt x="163457" y="182113"/>
                    <a:pt x="143622" y="201948"/>
                    <a:pt x="118888" y="201948"/>
                  </a:cubicBezTo>
                  <a:cubicBezTo>
                    <a:pt x="94155" y="201948"/>
                    <a:pt x="74320" y="182113"/>
                    <a:pt x="74320" y="157379"/>
                  </a:cubicBezTo>
                  <a:cubicBezTo>
                    <a:pt x="74320" y="132646"/>
                    <a:pt x="94153" y="112811"/>
                    <a:pt x="118888" y="112811"/>
                  </a:cubicBezTo>
                  <a:close/>
                  <a:moveTo>
                    <a:pt x="406817" y="135095"/>
                  </a:moveTo>
                  <a:cubicBezTo>
                    <a:pt x="394630" y="135095"/>
                    <a:pt x="384533" y="145192"/>
                    <a:pt x="384533" y="157379"/>
                  </a:cubicBezTo>
                  <a:cubicBezTo>
                    <a:pt x="384533" y="169567"/>
                    <a:pt x="394630" y="179664"/>
                    <a:pt x="406817" y="179664"/>
                  </a:cubicBezTo>
                  <a:cubicBezTo>
                    <a:pt x="419004" y="179664"/>
                    <a:pt x="429101" y="169567"/>
                    <a:pt x="429101" y="157379"/>
                  </a:cubicBezTo>
                  <a:cubicBezTo>
                    <a:pt x="429101" y="145192"/>
                    <a:pt x="419004" y="135095"/>
                    <a:pt x="406817" y="135095"/>
                  </a:cubicBezTo>
                  <a:close/>
                  <a:moveTo>
                    <a:pt x="60269" y="243607"/>
                  </a:moveTo>
                  <a:cubicBezTo>
                    <a:pt x="27942" y="243607"/>
                    <a:pt x="1519" y="270030"/>
                    <a:pt x="1519" y="302357"/>
                  </a:cubicBezTo>
                  <a:cubicBezTo>
                    <a:pt x="1519" y="334683"/>
                    <a:pt x="27942" y="361106"/>
                    <a:pt x="60269" y="361106"/>
                  </a:cubicBezTo>
                  <a:cubicBezTo>
                    <a:pt x="92595" y="361106"/>
                    <a:pt x="119018" y="334683"/>
                    <a:pt x="119018" y="302357"/>
                  </a:cubicBezTo>
                  <a:cubicBezTo>
                    <a:pt x="119018" y="270030"/>
                    <a:pt x="92595" y="243607"/>
                    <a:pt x="60269" y="243607"/>
                  </a:cubicBezTo>
                  <a:close/>
                  <a:moveTo>
                    <a:pt x="60269" y="263866"/>
                  </a:moveTo>
                  <a:cubicBezTo>
                    <a:pt x="81647" y="263866"/>
                    <a:pt x="98760" y="280978"/>
                    <a:pt x="98760" y="302357"/>
                  </a:cubicBezTo>
                  <a:cubicBezTo>
                    <a:pt x="98760" y="323735"/>
                    <a:pt x="81647" y="340848"/>
                    <a:pt x="60269" y="340848"/>
                  </a:cubicBezTo>
                  <a:cubicBezTo>
                    <a:pt x="38890" y="340848"/>
                    <a:pt x="21778" y="323735"/>
                    <a:pt x="21778" y="302357"/>
                  </a:cubicBezTo>
                  <a:cubicBezTo>
                    <a:pt x="21778" y="280978"/>
                    <a:pt x="38890" y="263866"/>
                    <a:pt x="60269" y="263866"/>
                  </a:cubicBezTo>
                  <a:close/>
                  <a:moveTo>
                    <a:pt x="465437" y="276021"/>
                  </a:moveTo>
                  <a:cubicBezTo>
                    <a:pt x="451013" y="276021"/>
                    <a:pt x="439101" y="287933"/>
                    <a:pt x="439101" y="302357"/>
                  </a:cubicBezTo>
                  <a:cubicBezTo>
                    <a:pt x="439101" y="316781"/>
                    <a:pt x="451013" y="328692"/>
                    <a:pt x="465437" y="328692"/>
                  </a:cubicBezTo>
                  <a:cubicBezTo>
                    <a:pt x="479861" y="328692"/>
                    <a:pt x="491773" y="316781"/>
                    <a:pt x="491773" y="302357"/>
                  </a:cubicBezTo>
                  <a:cubicBezTo>
                    <a:pt x="491773" y="287933"/>
                    <a:pt x="479861" y="276021"/>
                    <a:pt x="465437" y="276021"/>
                  </a:cubicBezTo>
                  <a:close/>
                  <a:moveTo>
                    <a:pt x="465437" y="296279"/>
                  </a:moveTo>
                  <a:cubicBezTo>
                    <a:pt x="468913" y="296279"/>
                    <a:pt x="471514" y="298880"/>
                    <a:pt x="471514" y="302357"/>
                  </a:cubicBezTo>
                  <a:cubicBezTo>
                    <a:pt x="471514" y="305833"/>
                    <a:pt x="468913" y="308434"/>
                    <a:pt x="465437" y="308434"/>
                  </a:cubicBezTo>
                  <a:cubicBezTo>
                    <a:pt x="461960" y="308434"/>
                    <a:pt x="459359" y="305833"/>
                    <a:pt x="459359" y="302357"/>
                  </a:cubicBezTo>
                  <a:cubicBezTo>
                    <a:pt x="459359" y="298880"/>
                    <a:pt x="461960" y="296279"/>
                    <a:pt x="465437" y="296279"/>
                  </a:cubicBezTo>
                  <a:close/>
                  <a:moveTo>
                    <a:pt x="118888" y="394658"/>
                  </a:moveTo>
                  <a:cubicBezTo>
                    <a:pt x="91037" y="394658"/>
                    <a:pt x="68242" y="417453"/>
                    <a:pt x="68242" y="445304"/>
                  </a:cubicBezTo>
                  <a:cubicBezTo>
                    <a:pt x="68242" y="473155"/>
                    <a:pt x="91037" y="495950"/>
                    <a:pt x="118888" y="495950"/>
                  </a:cubicBezTo>
                  <a:cubicBezTo>
                    <a:pt x="146740" y="495950"/>
                    <a:pt x="169534" y="473155"/>
                    <a:pt x="169534" y="445304"/>
                  </a:cubicBezTo>
                  <a:cubicBezTo>
                    <a:pt x="169534" y="417453"/>
                    <a:pt x="146738" y="394658"/>
                    <a:pt x="118888" y="394658"/>
                  </a:cubicBezTo>
                  <a:close/>
                  <a:moveTo>
                    <a:pt x="406817" y="412890"/>
                  </a:moveTo>
                  <a:cubicBezTo>
                    <a:pt x="389036" y="412890"/>
                    <a:pt x="374404" y="427523"/>
                    <a:pt x="374404" y="445304"/>
                  </a:cubicBezTo>
                  <a:cubicBezTo>
                    <a:pt x="374404" y="463085"/>
                    <a:pt x="389036" y="477717"/>
                    <a:pt x="406817" y="477717"/>
                  </a:cubicBezTo>
                  <a:cubicBezTo>
                    <a:pt x="424598" y="477717"/>
                    <a:pt x="439230" y="463085"/>
                    <a:pt x="439230" y="445304"/>
                  </a:cubicBezTo>
                  <a:cubicBezTo>
                    <a:pt x="439230" y="427523"/>
                    <a:pt x="424600" y="412890"/>
                    <a:pt x="406817" y="412890"/>
                  </a:cubicBezTo>
                  <a:close/>
                  <a:moveTo>
                    <a:pt x="118888" y="414916"/>
                  </a:moveTo>
                  <a:cubicBezTo>
                    <a:pt x="135790" y="414916"/>
                    <a:pt x="149276" y="428402"/>
                    <a:pt x="149276" y="445304"/>
                  </a:cubicBezTo>
                  <a:cubicBezTo>
                    <a:pt x="149276" y="462205"/>
                    <a:pt x="135790" y="475691"/>
                    <a:pt x="118888" y="475691"/>
                  </a:cubicBezTo>
                  <a:cubicBezTo>
                    <a:pt x="101987" y="475691"/>
                    <a:pt x="88501" y="462205"/>
                    <a:pt x="88501" y="445304"/>
                  </a:cubicBezTo>
                  <a:cubicBezTo>
                    <a:pt x="88501" y="428402"/>
                    <a:pt x="101985" y="414916"/>
                    <a:pt x="118888" y="414916"/>
                  </a:cubicBezTo>
                  <a:close/>
                  <a:moveTo>
                    <a:pt x="406817" y="433149"/>
                  </a:moveTo>
                  <a:cubicBezTo>
                    <a:pt x="413650" y="433149"/>
                    <a:pt x="418972" y="438471"/>
                    <a:pt x="418972" y="445304"/>
                  </a:cubicBezTo>
                  <a:cubicBezTo>
                    <a:pt x="418972" y="452137"/>
                    <a:pt x="413650" y="457459"/>
                    <a:pt x="406817" y="457459"/>
                  </a:cubicBezTo>
                  <a:cubicBezTo>
                    <a:pt x="399984" y="457459"/>
                    <a:pt x="394662" y="452137"/>
                    <a:pt x="394662" y="445304"/>
                  </a:cubicBezTo>
                  <a:cubicBezTo>
                    <a:pt x="394662" y="438471"/>
                    <a:pt x="399986" y="433149"/>
                    <a:pt x="406817" y="433149"/>
                  </a:cubicBezTo>
                  <a:close/>
                  <a:moveTo>
                    <a:pt x="263866" y="463411"/>
                  </a:moveTo>
                  <a:cubicBezTo>
                    <a:pt x="241610" y="463411"/>
                    <a:pt x="223349" y="481672"/>
                    <a:pt x="223349" y="503928"/>
                  </a:cubicBezTo>
                  <a:cubicBezTo>
                    <a:pt x="223349" y="526183"/>
                    <a:pt x="241610" y="544444"/>
                    <a:pt x="263866" y="544444"/>
                  </a:cubicBezTo>
                  <a:cubicBezTo>
                    <a:pt x="286121" y="544444"/>
                    <a:pt x="304382" y="526183"/>
                    <a:pt x="304382" y="503928"/>
                  </a:cubicBezTo>
                  <a:cubicBezTo>
                    <a:pt x="304382" y="481672"/>
                    <a:pt x="286121" y="463411"/>
                    <a:pt x="263866" y="463411"/>
                  </a:cubicBezTo>
                  <a:close/>
                  <a:moveTo>
                    <a:pt x="263866" y="483669"/>
                  </a:moveTo>
                  <a:cubicBezTo>
                    <a:pt x="275174" y="483669"/>
                    <a:pt x="284124" y="492619"/>
                    <a:pt x="284124" y="503928"/>
                  </a:cubicBezTo>
                  <a:cubicBezTo>
                    <a:pt x="284124" y="515236"/>
                    <a:pt x="275174" y="524186"/>
                    <a:pt x="263866" y="524186"/>
                  </a:cubicBezTo>
                  <a:cubicBezTo>
                    <a:pt x="252557" y="524186"/>
                    <a:pt x="243607" y="515236"/>
                    <a:pt x="243607" y="503928"/>
                  </a:cubicBezTo>
                  <a:cubicBezTo>
                    <a:pt x="243607" y="492619"/>
                    <a:pt x="252557" y="483669"/>
                    <a:pt x="263866" y="4836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08" name="Graphique 24">
            <a:extLst>
              <a:ext uri="{FF2B5EF4-FFF2-40B4-BE49-F238E27FC236}">
                <a16:creationId xmlns:a16="http://schemas.microsoft.com/office/drawing/2014/main" id="{462EC0BF-8F34-4A98-A8AF-EA1A06E45C4F}"/>
              </a:ext>
            </a:extLst>
          </p:cNvPr>
          <p:cNvGrpSpPr>
            <a:grpSpLocks noChangeAspect="1"/>
          </p:cNvGrpSpPr>
          <p:nvPr/>
        </p:nvGrpSpPr>
        <p:grpSpPr>
          <a:xfrm>
            <a:off x="7535589" y="1869784"/>
            <a:ext cx="418874" cy="418874"/>
            <a:chOff x="9986963" y="2371571"/>
            <a:chExt cx="614362" cy="614362"/>
          </a:xfrm>
          <a:solidFill>
            <a:schemeClr val="bg1"/>
          </a:solidFill>
        </p:grpSpPr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id="{3890C4EA-CF87-4959-BEEF-2B0DE5D29ECA}"/>
                </a:ext>
              </a:extLst>
            </p:cNvPr>
            <p:cNvSpPr/>
            <p:nvPr/>
          </p:nvSpPr>
          <p:spPr>
            <a:xfrm>
              <a:off x="10099427" y="2370302"/>
              <a:ext cx="389265" cy="539894"/>
            </a:xfrm>
            <a:custGeom>
              <a:avLst/>
              <a:gdLst>
                <a:gd name="connsiteX0" fmla="*/ 195563 w 389265"/>
                <a:gd name="connsiteY0" fmla="*/ 1269 h 539893"/>
                <a:gd name="connsiteX1" fmla="*/ 1269 w 389265"/>
                <a:gd name="connsiteY1" fmla="*/ 194209 h 539893"/>
                <a:gd name="connsiteX2" fmla="*/ 29026 w 389265"/>
                <a:gd name="connsiteY2" fmla="*/ 293049 h 539893"/>
                <a:gd name="connsiteX3" fmla="*/ 29703 w 389265"/>
                <a:gd name="connsiteY3" fmla="*/ 294403 h 539893"/>
                <a:gd name="connsiteX4" fmla="*/ 92662 w 389265"/>
                <a:gd name="connsiteY4" fmla="*/ 458910 h 539893"/>
                <a:gd name="connsiteX5" fmla="*/ 72353 w 389265"/>
                <a:gd name="connsiteY5" fmla="*/ 495467 h 539893"/>
                <a:gd name="connsiteX6" fmla="*/ 116356 w 389265"/>
                <a:gd name="connsiteY6" fmla="*/ 539471 h 539893"/>
                <a:gd name="connsiteX7" fmla="*/ 273416 w 389265"/>
                <a:gd name="connsiteY7" fmla="*/ 539471 h 539893"/>
                <a:gd name="connsiteX8" fmla="*/ 317420 w 389265"/>
                <a:gd name="connsiteY8" fmla="*/ 495467 h 539893"/>
                <a:gd name="connsiteX9" fmla="*/ 297111 w 389265"/>
                <a:gd name="connsiteY9" fmla="*/ 458233 h 539893"/>
                <a:gd name="connsiteX10" fmla="*/ 360070 w 389265"/>
                <a:gd name="connsiteY10" fmla="*/ 294403 h 539893"/>
                <a:gd name="connsiteX11" fmla="*/ 360747 w 389265"/>
                <a:gd name="connsiteY11" fmla="*/ 293049 h 539893"/>
                <a:gd name="connsiteX12" fmla="*/ 388504 w 389265"/>
                <a:gd name="connsiteY12" fmla="*/ 194209 h 539893"/>
                <a:gd name="connsiteX13" fmla="*/ 195563 w 389265"/>
                <a:gd name="connsiteY13" fmla="*/ 1269 h 539893"/>
                <a:gd name="connsiteX14" fmla="*/ 272740 w 389265"/>
                <a:gd name="connsiteY14" fmla="*/ 518484 h 539893"/>
                <a:gd name="connsiteX15" fmla="*/ 115679 w 389265"/>
                <a:gd name="connsiteY15" fmla="*/ 518484 h 539893"/>
                <a:gd name="connsiteX16" fmla="*/ 92662 w 389265"/>
                <a:gd name="connsiteY16" fmla="*/ 495467 h 539893"/>
                <a:gd name="connsiteX17" fmla="*/ 115679 w 389265"/>
                <a:gd name="connsiteY17" fmla="*/ 472449 h 539893"/>
                <a:gd name="connsiteX18" fmla="*/ 272740 w 389265"/>
                <a:gd name="connsiteY18" fmla="*/ 472449 h 539893"/>
                <a:gd name="connsiteX19" fmla="*/ 295757 w 389265"/>
                <a:gd name="connsiteY19" fmla="*/ 495467 h 539893"/>
                <a:gd name="connsiteX20" fmla="*/ 272740 w 389265"/>
                <a:gd name="connsiteY20" fmla="*/ 518484 h 539893"/>
                <a:gd name="connsiteX21" fmla="*/ 194209 w 389265"/>
                <a:gd name="connsiteY21" fmla="*/ 217904 h 539893"/>
                <a:gd name="connsiteX22" fmla="*/ 183378 w 389265"/>
                <a:gd name="connsiteY22" fmla="*/ 228736 h 539893"/>
                <a:gd name="connsiteX23" fmla="*/ 183378 w 389265"/>
                <a:gd name="connsiteY23" fmla="*/ 327575 h 539893"/>
                <a:gd name="connsiteX24" fmla="*/ 167807 w 389265"/>
                <a:gd name="connsiteY24" fmla="*/ 313358 h 539893"/>
                <a:gd name="connsiteX25" fmla="*/ 134635 w 389265"/>
                <a:gd name="connsiteY25" fmla="*/ 242952 h 539893"/>
                <a:gd name="connsiteX26" fmla="*/ 194209 w 389265"/>
                <a:gd name="connsiteY26" fmla="*/ 127188 h 539893"/>
                <a:gd name="connsiteX27" fmla="*/ 253784 w 389265"/>
                <a:gd name="connsiteY27" fmla="*/ 242952 h 539893"/>
                <a:gd name="connsiteX28" fmla="*/ 220612 w 389265"/>
                <a:gd name="connsiteY28" fmla="*/ 313358 h 539893"/>
                <a:gd name="connsiteX29" fmla="*/ 204364 w 389265"/>
                <a:gd name="connsiteY29" fmla="*/ 328252 h 539893"/>
                <a:gd name="connsiteX30" fmla="*/ 204364 w 389265"/>
                <a:gd name="connsiteY30" fmla="*/ 228059 h 539893"/>
                <a:gd name="connsiteX31" fmla="*/ 194209 w 389265"/>
                <a:gd name="connsiteY31" fmla="*/ 217904 h 539893"/>
                <a:gd name="connsiteX32" fmla="*/ 340438 w 389265"/>
                <a:gd name="connsiteY32" fmla="*/ 284248 h 539893"/>
                <a:gd name="connsiteX33" fmla="*/ 339761 w 389265"/>
                <a:gd name="connsiteY33" fmla="*/ 286279 h 539893"/>
                <a:gd name="connsiteX34" fmla="*/ 275447 w 389265"/>
                <a:gd name="connsiteY34" fmla="*/ 452140 h 539893"/>
                <a:gd name="connsiteX35" fmla="*/ 204364 w 389265"/>
                <a:gd name="connsiteY35" fmla="*/ 452140 h 539893"/>
                <a:gd name="connsiteX36" fmla="*/ 204364 w 389265"/>
                <a:gd name="connsiteY36" fmla="*/ 355331 h 539893"/>
                <a:gd name="connsiteX37" fmla="*/ 234828 w 389265"/>
                <a:gd name="connsiteY37" fmla="*/ 327575 h 539893"/>
                <a:gd name="connsiteX38" fmla="*/ 274770 w 389265"/>
                <a:gd name="connsiteY38" fmla="*/ 241598 h 539893"/>
                <a:gd name="connsiteX39" fmla="*/ 204364 w 389265"/>
                <a:gd name="connsiteY39" fmla="*/ 106879 h 539893"/>
                <a:gd name="connsiteX40" fmla="*/ 197594 w 389265"/>
                <a:gd name="connsiteY40" fmla="*/ 104171 h 539893"/>
                <a:gd name="connsiteX41" fmla="*/ 191502 w 389265"/>
                <a:gd name="connsiteY41" fmla="*/ 104171 h 539893"/>
                <a:gd name="connsiteX42" fmla="*/ 184732 w 389265"/>
                <a:gd name="connsiteY42" fmla="*/ 106879 h 539893"/>
                <a:gd name="connsiteX43" fmla="*/ 114325 w 389265"/>
                <a:gd name="connsiteY43" fmla="*/ 241598 h 539893"/>
                <a:gd name="connsiteX44" fmla="*/ 154268 w 389265"/>
                <a:gd name="connsiteY44" fmla="*/ 327575 h 539893"/>
                <a:gd name="connsiteX45" fmla="*/ 184055 w 389265"/>
                <a:gd name="connsiteY45" fmla="*/ 354654 h 539893"/>
                <a:gd name="connsiteX46" fmla="*/ 184055 w 389265"/>
                <a:gd name="connsiteY46" fmla="*/ 451463 h 539893"/>
                <a:gd name="connsiteX47" fmla="*/ 112972 w 389265"/>
                <a:gd name="connsiteY47" fmla="*/ 451463 h 539893"/>
                <a:gd name="connsiteX48" fmla="*/ 48658 w 389265"/>
                <a:gd name="connsiteY48" fmla="*/ 285602 h 539893"/>
                <a:gd name="connsiteX49" fmla="*/ 47304 w 389265"/>
                <a:gd name="connsiteY49" fmla="*/ 283571 h 539893"/>
                <a:gd name="connsiteX50" fmla="*/ 21579 w 389265"/>
                <a:gd name="connsiteY50" fmla="*/ 193532 h 539893"/>
                <a:gd name="connsiteX51" fmla="*/ 194209 w 389265"/>
                <a:gd name="connsiteY51" fmla="*/ 22256 h 539893"/>
                <a:gd name="connsiteX52" fmla="*/ 366163 w 389265"/>
                <a:gd name="connsiteY52" fmla="*/ 194209 h 539893"/>
                <a:gd name="connsiteX53" fmla="*/ 340438 w 389265"/>
                <a:gd name="connsiteY53" fmla="*/ 284248 h 539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89265" h="539893">
                  <a:moveTo>
                    <a:pt x="195563" y="1269"/>
                  </a:moveTo>
                  <a:cubicBezTo>
                    <a:pt x="89277" y="1269"/>
                    <a:pt x="1269" y="87246"/>
                    <a:pt x="1269" y="194209"/>
                  </a:cubicBezTo>
                  <a:cubicBezTo>
                    <a:pt x="1269" y="228736"/>
                    <a:pt x="10747" y="263262"/>
                    <a:pt x="29026" y="293049"/>
                  </a:cubicBezTo>
                  <a:cubicBezTo>
                    <a:pt x="29026" y="293726"/>
                    <a:pt x="29026" y="294403"/>
                    <a:pt x="29703" y="294403"/>
                  </a:cubicBezTo>
                  <a:cubicBezTo>
                    <a:pt x="30380" y="295757"/>
                    <a:pt x="89954" y="400689"/>
                    <a:pt x="92662" y="458910"/>
                  </a:cubicBezTo>
                  <a:cubicBezTo>
                    <a:pt x="80476" y="467034"/>
                    <a:pt x="72353" y="479896"/>
                    <a:pt x="72353" y="495467"/>
                  </a:cubicBezTo>
                  <a:cubicBezTo>
                    <a:pt x="72353" y="519838"/>
                    <a:pt x="91985" y="539471"/>
                    <a:pt x="116356" y="539471"/>
                  </a:cubicBezTo>
                  <a:lnTo>
                    <a:pt x="273416" y="539471"/>
                  </a:lnTo>
                  <a:cubicBezTo>
                    <a:pt x="297788" y="539471"/>
                    <a:pt x="317420" y="519838"/>
                    <a:pt x="317420" y="495467"/>
                  </a:cubicBezTo>
                  <a:cubicBezTo>
                    <a:pt x="317420" y="479896"/>
                    <a:pt x="309297" y="466357"/>
                    <a:pt x="297111" y="458233"/>
                  </a:cubicBezTo>
                  <a:cubicBezTo>
                    <a:pt x="299819" y="400012"/>
                    <a:pt x="359393" y="295080"/>
                    <a:pt x="360070" y="294403"/>
                  </a:cubicBezTo>
                  <a:cubicBezTo>
                    <a:pt x="360070" y="293726"/>
                    <a:pt x="360747" y="293049"/>
                    <a:pt x="360747" y="293049"/>
                  </a:cubicBezTo>
                  <a:cubicBezTo>
                    <a:pt x="379026" y="263262"/>
                    <a:pt x="388504" y="228736"/>
                    <a:pt x="388504" y="194209"/>
                  </a:cubicBezTo>
                  <a:cubicBezTo>
                    <a:pt x="388504" y="87923"/>
                    <a:pt x="301850" y="1269"/>
                    <a:pt x="195563" y="1269"/>
                  </a:cubicBezTo>
                  <a:close/>
                  <a:moveTo>
                    <a:pt x="272740" y="518484"/>
                  </a:moveTo>
                  <a:lnTo>
                    <a:pt x="115679" y="518484"/>
                  </a:lnTo>
                  <a:cubicBezTo>
                    <a:pt x="102817" y="518484"/>
                    <a:pt x="92662" y="508330"/>
                    <a:pt x="92662" y="495467"/>
                  </a:cubicBezTo>
                  <a:cubicBezTo>
                    <a:pt x="92662" y="482604"/>
                    <a:pt x="102817" y="472449"/>
                    <a:pt x="115679" y="472449"/>
                  </a:cubicBezTo>
                  <a:lnTo>
                    <a:pt x="272740" y="472449"/>
                  </a:lnTo>
                  <a:cubicBezTo>
                    <a:pt x="285602" y="472449"/>
                    <a:pt x="295757" y="482604"/>
                    <a:pt x="295757" y="495467"/>
                  </a:cubicBezTo>
                  <a:cubicBezTo>
                    <a:pt x="295757" y="508330"/>
                    <a:pt x="285602" y="518484"/>
                    <a:pt x="272740" y="518484"/>
                  </a:cubicBezTo>
                  <a:close/>
                  <a:moveTo>
                    <a:pt x="194209" y="217904"/>
                  </a:moveTo>
                  <a:cubicBezTo>
                    <a:pt x="188117" y="217904"/>
                    <a:pt x="183378" y="222643"/>
                    <a:pt x="183378" y="228736"/>
                  </a:cubicBezTo>
                  <a:lnTo>
                    <a:pt x="183378" y="327575"/>
                  </a:lnTo>
                  <a:lnTo>
                    <a:pt x="167807" y="313358"/>
                  </a:lnTo>
                  <a:cubicBezTo>
                    <a:pt x="145467" y="292372"/>
                    <a:pt x="134635" y="268678"/>
                    <a:pt x="134635" y="242952"/>
                  </a:cubicBezTo>
                  <a:cubicBezTo>
                    <a:pt x="135312" y="190148"/>
                    <a:pt x="180670" y="141405"/>
                    <a:pt x="194209" y="127188"/>
                  </a:cubicBezTo>
                  <a:cubicBezTo>
                    <a:pt x="207749" y="140728"/>
                    <a:pt x="253107" y="190148"/>
                    <a:pt x="253784" y="242952"/>
                  </a:cubicBezTo>
                  <a:cubicBezTo>
                    <a:pt x="253784" y="269355"/>
                    <a:pt x="242952" y="293049"/>
                    <a:pt x="220612" y="313358"/>
                  </a:cubicBezTo>
                  <a:lnTo>
                    <a:pt x="204364" y="328252"/>
                  </a:lnTo>
                  <a:lnTo>
                    <a:pt x="204364" y="228059"/>
                  </a:lnTo>
                  <a:cubicBezTo>
                    <a:pt x="204364" y="221966"/>
                    <a:pt x="199625" y="217904"/>
                    <a:pt x="194209" y="217904"/>
                  </a:cubicBezTo>
                  <a:close/>
                  <a:moveTo>
                    <a:pt x="340438" y="284248"/>
                  </a:moveTo>
                  <a:cubicBezTo>
                    <a:pt x="339761" y="284925"/>
                    <a:pt x="339761" y="285602"/>
                    <a:pt x="339761" y="286279"/>
                  </a:cubicBezTo>
                  <a:cubicBezTo>
                    <a:pt x="331637" y="301173"/>
                    <a:pt x="281540" y="391889"/>
                    <a:pt x="275447" y="452140"/>
                  </a:cubicBezTo>
                  <a:lnTo>
                    <a:pt x="204364" y="452140"/>
                  </a:lnTo>
                  <a:lnTo>
                    <a:pt x="204364" y="355331"/>
                  </a:lnTo>
                  <a:lnTo>
                    <a:pt x="234828" y="327575"/>
                  </a:lnTo>
                  <a:cubicBezTo>
                    <a:pt x="261231" y="302527"/>
                    <a:pt x="274770" y="273416"/>
                    <a:pt x="274770" y="241598"/>
                  </a:cubicBezTo>
                  <a:cubicBezTo>
                    <a:pt x="274093" y="170515"/>
                    <a:pt x="207072" y="109587"/>
                    <a:pt x="204364" y="106879"/>
                  </a:cubicBezTo>
                  <a:cubicBezTo>
                    <a:pt x="202333" y="104848"/>
                    <a:pt x="199625" y="104171"/>
                    <a:pt x="197594" y="104171"/>
                  </a:cubicBezTo>
                  <a:lnTo>
                    <a:pt x="191502" y="104171"/>
                  </a:lnTo>
                  <a:cubicBezTo>
                    <a:pt x="188794" y="104171"/>
                    <a:pt x="186763" y="104848"/>
                    <a:pt x="184732" y="106879"/>
                  </a:cubicBezTo>
                  <a:cubicBezTo>
                    <a:pt x="182024" y="109587"/>
                    <a:pt x="115002" y="170515"/>
                    <a:pt x="114325" y="241598"/>
                  </a:cubicBezTo>
                  <a:cubicBezTo>
                    <a:pt x="114325" y="274093"/>
                    <a:pt x="127188" y="303204"/>
                    <a:pt x="154268" y="327575"/>
                  </a:cubicBezTo>
                  <a:lnTo>
                    <a:pt x="184055" y="354654"/>
                  </a:lnTo>
                  <a:lnTo>
                    <a:pt x="184055" y="451463"/>
                  </a:lnTo>
                  <a:lnTo>
                    <a:pt x="112972" y="451463"/>
                  </a:lnTo>
                  <a:cubicBezTo>
                    <a:pt x="107556" y="391212"/>
                    <a:pt x="56782" y="300496"/>
                    <a:pt x="48658" y="285602"/>
                  </a:cubicBezTo>
                  <a:cubicBezTo>
                    <a:pt x="48658" y="284925"/>
                    <a:pt x="47981" y="284248"/>
                    <a:pt x="47304" y="283571"/>
                  </a:cubicBezTo>
                  <a:cubicBezTo>
                    <a:pt x="30380" y="256492"/>
                    <a:pt x="21579" y="225351"/>
                    <a:pt x="21579" y="193532"/>
                  </a:cubicBezTo>
                  <a:cubicBezTo>
                    <a:pt x="22256" y="99432"/>
                    <a:pt x="99432" y="22256"/>
                    <a:pt x="194209" y="22256"/>
                  </a:cubicBezTo>
                  <a:cubicBezTo>
                    <a:pt x="288987" y="22256"/>
                    <a:pt x="366163" y="99432"/>
                    <a:pt x="366163" y="194209"/>
                  </a:cubicBezTo>
                  <a:cubicBezTo>
                    <a:pt x="366163" y="226028"/>
                    <a:pt x="357362" y="257169"/>
                    <a:pt x="340438" y="2842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id="{42DC82B6-6D5C-4BB7-8BF5-B8C8BC4770F1}"/>
                </a:ext>
              </a:extLst>
            </p:cNvPr>
            <p:cNvSpPr/>
            <p:nvPr/>
          </p:nvSpPr>
          <p:spPr>
            <a:xfrm>
              <a:off x="10198943" y="2914596"/>
              <a:ext cx="189555" cy="72776"/>
            </a:xfrm>
            <a:custGeom>
              <a:avLst/>
              <a:gdLst>
                <a:gd name="connsiteX0" fmla="*/ 153591 w 189555"/>
                <a:gd name="connsiteY0" fmla="*/ 1269 h 72775"/>
                <a:gd name="connsiteX1" fmla="*/ 36472 w 189555"/>
                <a:gd name="connsiteY1" fmla="*/ 1269 h 72775"/>
                <a:gd name="connsiteX2" fmla="*/ 1269 w 189555"/>
                <a:gd name="connsiteY2" fmla="*/ 36472 h 72775"/>
                <a:gd name="connsiteX3" fmla="*/ 36472 w 189555"/>
                <a:gd name="connsiteY3" fmla="*/ 71676 h 72775"/>
                <a:gd name="connsiteX4" fmla="*/ 153591 w 189555"/>
                <a:gd name="connsiteY4" fmla="*/ 71676 h 72775"/>
                <a:gd name="connsiteX5" fmla="*/ 188794 w 189555"/>
                <a:gd name="connsiteY5" fmla="*/ 36472 h 72775"/>
                <a:gd name="connsiteX6" fmla="*/ 153591 w 189555"/>
                <a:gd name="connsiteY6" fmla="*/ 1269 h 72775"/>
                <a:gd name="connsiteX7" fmla="*/ 153591 w 189555"/>
                <a:gd name="connsiteY7" fmla="*/ 50689 h 72775"/>
                <a:gd name="connsiteX8" fmla="*/ 36472 w 189555"/>
                <a:gd name="connsiteY8" fmla="*/ 50689 h 72775"/>
                <a:gd name="connsiteX9" fmla="*/ 22256 w 189555"/>
                <a:gd name="connsiteY9" fmla="*/ 36472 h 72775"/>
                <a:gd name="connsiteX10" fmla="*/ 36472 w 189555"/>
                <a:gd name="connsiteY10" fmla="*/ 22256 h 72775"/>
                <a:gd name="connsiteX11" fmla="*/ 153591 w 189555"/>
                <a:gd name="connsiteY11" fmla="*/ 22256 h 72775"/>
                <a:gd name="connsiteX12" fmla="*/ 167807 w 189555"/>
                <a:gd name="connsiteY12" fmla="*/ 36472 h 72775"/>
                <a:gd name="connsiteX13" fmla="*/ 153591 w 189555"/>
                <a:gd name="connsiteY13" fmla="*/ 50689 h 7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555" h="72775">
                  <a:moveTo>
                    <a:pt x="153591" y="1269"/>
                  </a:moveTo>
                  <a:lnTo>
                    <a:pt x="36472" y="1269"/>
                  </a:lnTo>
                  <a:cubicBezTo>
                    <a:pt x="16840" y="1269"/>
                    <a:pt x="1269" y="16840"/>
                    <a:pt x="1269" y="36472"/>
                  </a:cubicBezTo>
                  <a:cubicBezTo>
                    <a:pt x="1269" y="56105"/>
                    <a:pt x="16840" y="71676"/>
                    <a:pt x="36472" y="71676"/>
                  </a:cubicBezTo>
                  <a:lnTo>
                    <a:pt x="153591" y="71676"/>
                  </a:lnTo>
                  <a:cubicBezTo>
                    <a:pt x="172546" y="71676"/>
                    <a:pt x="188794" y="56105"/>
                    <a:pt x="188794" y="36472"/>
                  </a:cubicBezTo>
                  <a:cubicBezTo>
                    <a:pt x="188794" y="16840"/>
                    <a:pt x="173223" y="1269"/>
                    <a:pt x="153591" y="1269"/>
                  </a:cubicBezTo>
                  <a:close/>
                  <a:moveTo>
                    <a:pt x="153591" y="50689"/>
                  </a:moveTo>
                  <a:lnTo>
                    <a:pt x="36472" y="50689"/>
                  </a:lnTo>
                  <a:cubicBezTo>
                    <a:pt x="28349" y="50689"/>
                    <a:pt x="22256" y="44596"/>
                    <a:pt x="22256" y="36472"/>
                  </a:cubicBezTo>
                  <a:cubicBezTo>
                    <a:pt x="22256" y="28349"/>
                    <a:pt x="28349" y="22256"/>
                    <a:pt x="36472" y="22256"/>
                  </a:cubicBezTo>
                  <a:lnTo>
                    <a:pt x="153591" y="22256"/>
                  </a:lnTo>
                  <a:cubicBezTo>
                    <a:pt x="161714" y="22256"/>
                    <a:pt x="167807" y="28349"/>
                    <a:pt x="167807" y="36472"/>
                  </a:cubicBezTo>
                  <a:cubicBezTo>
                    <a:pt x="167807" y="44596"/>
                    <a:pt x="161714" y="50689"/>
                    <a:pt x="153591" y="506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5604170A-01F0-4775-9235-2B46820B4A55}"/>
              </a:ext>
            </a:extLst>
          </p:cNvPr>
          <p:cNvGrpSpPr/>
          <p:nvPr/>
        </p:nvGrpSpPr>
        <p:grpSpPr>
          <a:xfrm>
            <a:off x="697695" y="1177962"/>
            <a:ext cx="7966741" cy="997907"/>
            <a:chOff x="697696" y="1119515"/>
            <a:chExt cx="7288258" cy="105635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1CD92D3-D035-49BE-9152-A2D581C87BB7}"/>
                </a:ext>
              </a:extLst>
            </p:cNvPr>
            <p:cNvSpPr/>
            <p:nvPr/>
          </p:nvSpPr>
          <p:spPr>
            <a:xfrm>
              <a:off x="697696" y="1130069"/>
              <a:ext cx="1229979" cy="103917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200" dirty="0"/>
                <a:t>Consommation de référence en énergie finale (kWh / m².an)</a:t>
              </a:r>
              <a:endParaRPr lang="en-US" sz="120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8EB420F-5EF5-413C-B49B-DA6CBA196E70}"/>
                </a:ext>
              </a:extLst>
            </p:cNvPr>
            <p:cNvSpPr/>
            <p:nvPr/>
          </p:nvSpPr>
          <p:spPr>
            <a:xfrm>
              <a:off x="2007637" y="1125524"/>
              <a:ext cx="1131694" cy="104803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200" dirty="0"/>
                <a:t>Actions éventuelles de perf. énergétique réalisées</a:t>
              </a:r>
              <a:endParaRPr lang="en-US" sz="1200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BA7FD63-A0AB-4AAF-87D4-4D3CB48691CA}"/>
                </a:ext>
              </a:extLst>
            </p:cNvPr>
            <p:cNvSpPr/>
            <p:nvPr/>
          </p:nvSpPr>
          <p:spPr>
            <a:xfrm>
              <a:off x="3219293" y="1119515"/>
              <a:ext cx="1131694" cy="104803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200" dirty="0"/>
                <a:t>Actions de perf. énergétique à entreprendre</a:t>
              </a:r>
              <a:endParaRPr lang="en-US" sz="1200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5EF9E0F-1713-4FC7-9F69-878C75E1045C}"/>
                </a:ext>
              </a:extLst>
            </p:cNvPr>
            <p:cNvSpPr/>
            <p:nvPr/>
          </p:nvSpPr>
          <p:spPr>
            <a:xfrm>
              <a:off x="4430949" y="1127829"/>
              <a:ext cx="1131694" cy="104803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200" dirty="0"/>
                <a:t>Base 2010</a:t>
              </a:r>
            </a:p>
            <a:p>
              <a:pPr algn="ctr"/>
              <a:r>
                <a:rPr lang="fr-FR" sz="1200" dirty="0"/>
                <a:t> - 40% ou valeur cible</a:t>
              </a:r>
              <a:endParaRPr lang="en-US" sz="1200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AF85E5D-E66C-44AD-B4A7-FF5EDB6C59A4}"/>
                </a:ext>
              </a:extLst>
            </p:cNvPr>
            <p:cNvSpPr/>
            <p:nvPr/>
          </p:nvSpPr>
          <p:spPr>
            <a:xfrm>
              <a:off x="5642605" y="1127838"/>
              <a:ext cx="1131694" cy="104803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200" dirty="0"/>
                <a:t>Base 2010      - 50% ou valeur cible</a:t>
              </a:r>
              <a:endParaRPr lang="en-US" sz="1200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E9778A7-63E6-414C-8304-25AB958B7556}"/>
                </a:ext>
              </a:extLst>
            </p:cNvPr>
            <p:cNvSpPr/>
            <p:nvPr/>
          </p:nvSpPr>
          <p:spPr>
            <a:xfrm>
              <a:off x="6854260" y="1127838"/>
              <a:ext cx="1131694" cy="104803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200" dirty="0"/>
                <a:t>Base 2010              - 60% ou valeur cible</a:t>
              </a:r>
              <a:endParaRPr lang="en-US" sz="1200" dirty="0"/>
            </a:p>
          </p:txBody>
        </p:sp>
      </p:grpSp>
      <p:graphicFrame>
        <p:nvGraphicFramePr>
          <p:cNvPr id="45" name="Graphique 44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7603183"/>
              </p:ext>
            </p:extLst>
          </p:nvPr>
        </p:nvGraphicFramePr>
        <p:xfrm>
          <a:off x="424818" y="2199979"/>
          <a:ext cx="8554875" cy="2244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5574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E6ECFE-F0DB-4A0A-81C8-DBAF3E839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 modalités d’application</a:t>
            </a:r>
            <a:endParaRPr lang="fr-FR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E5AFC08-4958-4DFA-89EF-B1A5DEC3C320}"/>
              </a:ext>
            </a:extLst>
          </p:cNvPr>
          <p:cNvSpPr/>
          <p:nvPr/>
        </p:nvSpPr>
        <p:spPr>
          <a:xfrm>
            <a:off x="2719353" y="1718853"/>
            <a:ext cx="2099330" cy="20630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1" dirty="0"/>
              <a:t>Modulation possible si :  </a:t>
            </a:r>
          </a:p>
          <a:p>
            <a:pPr algn="ctr"/>
            <a:endParaRPr lang="fr-FR" sz="1200" b="1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200" dirty="0"/>
              <a:t>Contraintes architecturales particulières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200" dirty="0"/>
              <a:t>Intensité d’usage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200" dirty="0"/>
              <a:t>Temps de retour sur investissement excessif</a:t>
            </a:r>
            <a:endParaRPr lang="en-US" sz="12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F1704AB-646C-4071-B82B-CBACE86557FD}"/>
              </a:ext>
            </a:extLst>
          </p:cNvPr>
          <p:cNvSpPr/>
          <p:nvPr/>
        </p:nvSpPr>
        <p:spPr>
          <a:xfrm>
            <a:off x="6959933" y="1716716"/>
            <a:ext cx="1702619" cy="206735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1" dirty="0"/>
              <a:t>Sanctions administratives</a:t>
            </a:r>
          </a:p>
          <a:p>
            <a:pPr algn="ctr"/>
            <a:r>
              <a:rPr lang="fr-FR" sz="1200" b="1" dirty="0"/>
              <a:t> </a:t>
            </a:r>
          </a:p>
          <a:p>
            <a:pPr algn="ctr"/>
            <a:endParaRPr lang="fr-FR" sz="1200" b="1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200" dirty="0"/>
              <a:t>Mise en demeure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200" dirty="0"/>
              <a:t>Publication des mises en demeure restées sans effet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200" dirty="0"/>
              <a:t>Amende plafonnée à 7500 €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63D1E17-A88B-44BC-ADD8-60A155153747}"/>
              </a:ext>
            </a:extLst>
          </p:cNvPr>
          <p:cNvSpPr/>
          <p:nvPr/>
        </p:nvSpPr>
        <p:spPr>
          <a:xfrm>
            <a:off x="4957257" y="1716716"/>
            <a:ext cx="1864101" cy="205628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200" b="1" dirty="0"/>
          </a:p>
          <a:p>
            <a:pPr algn="ctr"/>
            <a:r>
              <a:rPr lang="fr-FR" sz="1200" b="1" dirty="0"/>
              <a:t>Déclaration annuelle</a:t>
            </a:r>
          </a:p>
          <a:p>
            <a:pPr algn="ctr"/>
            <a:endParaRPr lang="fr-FR" sz="1200" b="1" dirty="0"/>
          </a:p>
          <a:p>
            <a:endParaRPr lang="fr-FR" sz="1200" b="1" dirty="0"/>
          </a:p>
          <a:p>
            <a:r>
              <a:rPr lang="fr-FR" sz="1200" b="1" dirty="0"/>
              <a:t>Plateforme en ligne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sz="1200" dirty="0"/>
          </a:p>
          <a:p>
            <a:endParaRPr lang="fr-FR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200" dirty="0"/>
              <a:t>Consommations de l’année n-1 et programme d’actions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200" dirty="0"/>
              <a:t>Premier dépôt au plus tard le 30 septembre 2021</a:t>
            </a:r>
          </a:p>
          <a:p>
            <a:pPr algn="ctr"/>
            <a:endParaRPr lang="fr-FR" sz="1200" dirty="0"/>
          </a:p>
          <a:p>
            <a:pPr algn="ctr"/>
            <a:endParaRPr lang="fr-FR" sz="1200" dirty="0"/>
          </a:p>
          <a:p>
            <a:pPr algn="ctr"/>
            <a:endParaRPr lang="fr-FR" sz="1200" dirty="0"/>
          </a:p>
          <a:p>
            <a:r>
              <a:rPr lang="fr-FR" sz="1200" dirty="0"/>
              <a:t> </a:t>
            </a:r>
            <a:endParaRPr lang="en-US" sz="12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12398AC-5D70-482E-A7CC-32AC2D6600DD}"/>
              </a:ext>
            </a:extLst>
          </p:cNvPr>
          <p:cNvSpPr/>
          <p:nvPr/>
        </p:nvSpPr>
        <p:spPr>
          <a:xfrm>
            <a:off x="481448" y="1716716"/>
            <a:ext cx="2099331" cy="207224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1" dirty="0"/>
              <a:t>Valeurs cibles de consommation </a:t>
            </a:r>
          </a:p>
          <a:p>
            <a:endParaRPr lang="fr-FR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200" dirty="0"/>
              <a:t>Définies pour chaque typologie de bâtiment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</a:t>
            </a:r>
            <a:r>
              <a:rPr lang="en-US" sz="1200" dirty="0" err="1"/>
              <a:t>fonction</a:t>
            </a:r>
            <a:r>
              <a:rPr lang="en-US" sz="1200" dirty="0"/>
              <a:t> des </a:t>
            </a:r>
            <a:r>
              <a:rPr lang="en-US" sz="1200" dirty="0" err="1"/>
              <a:t>spécificités</a:t>
            </a:r>
            <a:r>
              <a:rPr lang="en-US" sz="1200" dirty="0"/>
              <a:t>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200" dirty="0"/>
              <a:t>A</a:t>
            </a:r>
            <a:r>
              <a:rPr lang="en-US" sz="1200" dirty="0" err="1"/>
              <a:t>rrêté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</a:t>
            </a:r>
            <a:r>
              <a:rPr lang="en-US" sz="1200" dirty="0" err="1"/>
              <a:t>cours</a:t>
            </a:r>
            <a:r>
              <a:rPr lang="en-US" sz="1200" dirty="0"/>
              <a:t> de </a:t>
            </a:r>
            <a:r>
              <a:rPr lang="en-US" sz="1200" dirty="0" err="1"/>
              <a:t>rédaction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556545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E6ECFE-F0DB-4A0A-81C8-DBAF3E839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Décret tertiaire – Actions prioritaires</a:t>
            </a:r>
            <a:endParaRPr lang="fr-FR" dirty="0"/>
          </a:p>
        </p:txBody>
      </p:sp>
      <p:grpSp>
        <p:nvGrpSpPr>
          <p:cNvPr id="92" name="Graphique 41">
            <a:extLst>
              <a:ext uri="{FF2B5EF4-FFF2-40B4-BE49-F238E27FC236}">
                <a16:creationId xmlns:a16="http://schemas.microsoft.com/office/drawing/2014/main" id="{AA3CE5C3-5371-4B4E-A118-EBB4E56F23F7}"/>
              </a:ext>
            </a:extLst>
          </p:cNvPr>
          <p:cNvGrpSpPr>
            <a:grpSpLocks noChangeAspect="1"/>
          </p:cNvGrpSpPr>
          <p:nvPr/>
        </p:nvGrpSpPr>
        <p:grpSpPr>
          <a:xfrm>
            <a:off x="1213202" y="1897608"/>
            <a:ext cx="365446" cy="365446"/>
            <a:chOff x="1541564" y="2350274"/>
            <a:chExt cx="611086" cy="611086"/>
          </a:xfrm>
          <a:solidFill>
            <a:schemeClr val="bg1"/>
          </a:solidFill>
        </p:grpSpPr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373D7017-1A45-4AF3-A215-D9ED685D2F85}"/>
                </a:ext>
              </a:extLst>
            </p:cNvPr>
            <p:cNvSpPr/>
            <p:nvPr/>
          </p:nvSpPr>
          <p:spPr>
            <a:xfrm>
              <a:off x="1556902" y="2524414"/>
              <a:ext cx="580054" cy="436831"/>
            </a:xfrm>
            <a:custGeom>
              <a:avLst/>
              <a:gdLst>
                <a:gd name="connsiteX0" fmla="*/ 567580 w 580054"/>
                <a:gd name="connsiteY0" fmla="*/ 413075 h 436831"/>
                <a:gd name="connsiteX1" fmla="*/ 541402 w 580054"/>
                <a:gd name="connsiteY1" fmla="*/ 413075 h 436831"/>
                <a:gd name="connsiteX2" fmla="*/ 541402 w 580054"/>
                <a:gd name="connsiteY2" fmla="*/ 32980 h 436831"/>
                <a:gd name="connsiteX3" fmla="*/ 509318 w 580054"/>
                <a:gd name="connsiteY3" fmla="*/ 895 h 436831"/>
                <a:gd name="connsiteX4" fmla="*/ 450806 w 580054"/>
                <a:gd name="connsiteY4" fmla="*/ 895 h 436831"/>
                <a:gd name="connsiteX5" fmla="*/ 418722 w 580054"/>
                <a:gd name="connsiteY5" fmla="*/ 32980 h 436831"/>
                <a:gd name="connsiteX6" fmla="*/ 418722 w 580054"/>
                <a:gd name="connsiteY6" fmla="*/ 413075 h 436831"/>
                <a:gd name="connsiteX7" fmla="*/ 352252 w 580054"/>
                <a:gd name="connsiteY7" fmla="*/ 413075 h 436831"/>
                <a:gd name="connsiteX8" fmla="*/ 352252 w 580054"/>
                <a:gd name="connsiteY8" fmla="*/ 205192 h 436831"/>
                <a:gd name="connsiteX9" fmla="*/ 320167 w 580054"/>
                <a:gd name="connsiteY9" fmla="*/ 173108 h 436831"/>
                <a:gd name="connsiteX10" fmla="*/ 261656 w 580054"/>
                <a:gd name="connsiteY10" fmla="*/ 173108 h 436831"/>
                <a:gd name="connsiteX11" fmla="*/ 229571 w 580054"/>
                <a:gd name="connsiteY11" fmla="*/ 205192 h 436831"/>
                <a:gd name="connsiteX12" fmla="*/ 229571 w 580054"/>
                <a:gd name="connsiteY12" fmla="*/ 413075 h 436831"/>
                <a:gd name="connsiteX13" fmla="*/ 163101 w 580054"/>
                <a:gd name="connsiteY13" fmla="*/ 413075 h 436831"/>
                <a:gd name="connsiteX14" fmla="*/ 163101 w 580054"/>
                <a:gd name="connsiteY14" fmla="*/ 305414 h 436831"/>
                <a:gd name="connsiteX15" fmla="*/ 131017 w 580054"/>
                <a:gd name="connsiteY15" fmla="*/ 273330 h 436831"/>
                <a:gd name="connsiteX16" fmla="*/ 72504 w 580054"/>
                <a:gd name="connsiteY16" fmla="*/ 273330 h 436831"/>
                <a:gd name="connsiteX17" fmla="*/ 40420 w 580054"/>
                <a:gd name="connsiteY17" fmla="*/ 305414 h 436831"/>
                <a:gd name="connsiteX18" fmla="*/ 40420 w 580054"/>
                <a:gd name="connsiteY18" fmla="*/ 413075 h 436831"/>
                <a:gd name="connsiteX19" fmla="*/ 12830 w 580054"/>
                <a:gd name="connsiteY19" fmla="*/ 413075 h 436831"/>
                <a:gd name="connsiteX20" fmla="*/ 895 w 580054"/>
                <a:gd name="connsiteY20" fmla="*/ 425010 h 436831"/>
                <a:gd name="connsiteX21" fmla="*/ 12830 w 580054"/>
                <a:gd name="connsiteY21" fmla="*/ 436946 h 436831"/>
                <a:gd name="connsiteX22" fmla="*/ 567580 w 580054"/>
                <a:gd name="connsiteY22" fmla="*/ 436946 h 436831"/>
                <a:gd name="connsiteX23" fmla="*/ 579515 w 580054"/>
                <a:gd name="connsiteY23" fmla="*/ 425010 h 436831"/>
                <a:gd name="connsiteX24" fmla="*/ 567580 w 580054"/>
                <a:gd name="connsiteY24" fmla="*/ 413075 h 436831"/>
                <a:gd name="connsiteX25" fmla="*/ 139229 w 580054"/>
                <a:gd name="connsiteY25" fmla="*/ 413075 h 436831"/>
                <a:gd name="connsiteX26" fmla="*/ 64289 w 580054"/>
                <a:gd name="connsiteY26" fmla="*/ 413075 h 436831"/>
                <a:gd name="connsiteX27" fmla="*/ 64289 w 580054"/>
                <a:gd name="connsiteY27" fmla="*/ 305414 h 436831"/>
                <a:gd name="connsiteX28" fmla="*/ 72503 w 580054"/>
                <a:gd name="connsiteY28" fmla="*/ 297200 h 436831"/>
                <a:gd name="connsiteX29" fmla="*/ 131015 w 580054"/>
                <a:gd name="connsiteY29" fmla="*/ 297200 h 436831"/>
                <a:gd name="connsiteX30" fmla="*/ 139229 w 580054"/>
                <a:gd name="connsiteY30" fmla="*/ 305414 h 436831"/>
                <a:gd name="connsiteX31" fmla="*/ 139229 w 580054"/>
                <a:gd name="connsiteY31" fmla="*/ 413075 h 436831"/>
                <a:gd name="connsiteX32" fmla="*/ 328380 w 580054"/>
                <a:gd name="connsiteY32" fmla="*/ 413075 h 436831"/>
                <a:gd name="connsiteX33" fmla="*/ 253441 w 580054"/>
                <a:gd name="connsiteY33" fmla="*/ 413075 h 436831"/>
                <a:gd name="connsiteX34" fmla="*/ 253441 w 580054"/>
                <a:gd name="connsiteY34" fmla="*/ 205192 h 436831"/>
                <a:gd name="connsiteX35" fmla="*/ 261655 w 580054"/>
                <a:gd name="connsiteY35" fmla="*/ 196979 h 436831"/>
                <a:gd name="connsiteX36" fmla="*/ 320166 w 580054"/>
                <a:gd name="connsiteY36" fmla="*/ 196979 h 436831"/>
                <a:gd name="connsiteX37" fmla="*/ 328380 w 580054"/>
                <a:gd name="connsiteY37" fmla="*/ 205192 h 436831"/>
                <a:gd name="connsiteX38" fmla="*/ 328380 w 580054"/>
                <a:gd name="connsiteY38" fmla="*/ 413075 h 436831"/>
                <a:gd name="connsiteX39" fmla="*/ 517531 w 580054"/>
                <a:gd name="connsiteY39" fmla="*/ 413075 h 436831"/>
                <a:gd name="connsiteX40" fmla="*/ 442592 w 580054"/>
                <a:gd name="connsiteY40" fmla="*/ 413075 h 436831"/>
                <a:gd name="connsiteX41" fmla="*/ 442592 w 580054"/>
                <a:gd name="connsiteY41" fmla="*/ 32980 h 436831"/>
                <a:gd name="connsiteX42" fmla="*/ 450806 w 580054"/>
                <a:gd name="connsiteY42" fmla="*/ 24766 h 436831"/>
                <a:gd name="connsiteX43" fmla="*/ 509318 w 580054"/>
                <a:gd name="connsiteY43" fmla="*/ 24766 h 436831"/>
                <a:gd name="connsiteX44" fmla="*/ 517531 w 580054"/>
                <a:gd name="connsiteY44" fmla="*/ 32980 h 436831"/>
                <a:gd name="connsiteX45" fmla="*/ 517531 w 580054"/>
                <a:gd name="connsiteY45" fmla="*/ 413075 h 4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80054" h="436831">
                  <a:moveTo>
                    <a:pt x="567580" y="413075"/>
                  </a:moveTo>
                  <a:lnTo>
                    <a:pt x="541402" y="413075"/>
                  </a:lnTo>
                  <a:lnTo>
                    <a:pt x="541402" y="32980"/>
                  </a:lnTo>
                  <a:cubicBezTo>
                    <a:pt x="541402" y="15288"/>
                    <a:pt x="527008" y="895"/>
                    <a:pt x="509318" y="895"/>
                  </a:cubicBezTo>
                  <a:lnTo>
                    <a:pt x="450806" y="895"/>
                  </a:lnTo>
                  <a:cubicBezTo>
                    <a:pt x="433114" y="895"/>
                    <a:pt x="418722" y="15289"/>
                    <a:pt x="418722" y="32980"/>
                  </a:cubicBezTo>
                  <a:lnTo>
                    <a:pt x="418722" y="413075"/>
                  </a:lnTo>
                  <a:lnTo>
                    <a:pt x="352252" y="413075"/>
                  </a:lnTo>
                  <a:lnTo>
                    <a:pt x="352252" y="205192"/>
                  </a:lnTo>
                  <a:cubicBezTo>
                    <a:pt x="352252" y="187501"/>
                    <a:pt x="337859" y="173108"/>
                    <a:pt x="320167" y="173108"/>
                  </a:cubicBezTo>
                  <a:lnTo>
                    <a:pt x="261656" y="173108"/>
                  </a:lnTo>
                  <a:cubicBezTo>
                    <a:pt x="243964" y="173108"/>
                    <a:pt x="229571" y="187502"/>
                    <a:pt x="229571" y="205192"/>
                  </a:cubicBezTo>
                  <a:lnTo>
                    <a:pt x="229571" y="413075"/>
                  </a:lnTo>
                  <a:lnTo>
                    <a:pt x="163101" y="413075"/>
                  </a:lnTo>
                  <a:lnTo>
                    <a:pt x="163101" y="305414"/>
                  </a:lnTo>
                  <a:cubicBezTo>
                    <a:pt x="163101" y="287722"/>
                    <a:pt x="148708" y="273330"/>
                    <a:pt x="131017" y="273330"/>
                  </a:cubicBezTo>
                  <a:lnTo>
                    <a:pt x="72504" y="273330"/>
                  </a:lnTo>
                  <a:cubicBezTo>
                    <a:pt x="54813" y="273330"/>
                    <a:pt x="40420" y="287724"/>
                    <a:pt x="40420" y="305414"/>
                  </a:cubicBezTo>
                  <a:lnTo>
                    <a:pt x="40420" y="413075"/>
                  </a:lnTo>
                  <a:lnTo>
                    <a:pt x="12830" y="413075"/>
                  </a:lnTo>
                  <a:cubicBezTo>
                    <a:pt x="6239" y="413075"/>
                    <a:pt x="895" y="418418"/>
                    <a:pt x="895" y="425010"/>
                  </a:cubicBezTo>
                  <a:cubicBezTo>
                    <a:pt x="895" y="431602"/>
                    <a:pt x="6239" y="436946"/>
                    <a:pt x="12830" y="436946"/>
                  </a:cubicBezTo>
                  <a:lnTo>
                    <a:pt x="567580" y="436946"/>
                  </a:lnTo>
                  <a:cubicBezTo>
                    <a:pt x="574171" y="436946"/>
                    <a:pt x="579515" y="431602"/>
                    <a:pt x="579515" y="425010"/>
                  </a:cubicBezTo>
                  <a:cubicBezTo>
                    <a:pt x="579515" y="418418"/>
                    <a:pt x="574171" y="413075"/>
                    <a:pt x="567580" y="413075"/>
                  </a:cubicBezTo>
                  <a:close/>
                  <a:moveTo>
                    <a:pt x="139229" y="413075"/>
                  </a:moveTo>
                  <a:lnTo>
                    <a:pt x="64289" y="413075"/>
                  </a:lnTo>
                  <a:lnTo>
                    <a:pt x="64289" y="305414"/>
                  </a:lnTo>
                  <a:cubicBezTo>
                    <a:pt x="64289" y="300885"/>
                    <a:pt x="67974" y="297200"/>
                    <a:pt x="72503" y="297200"/>
                  </a:cubicBezTo>
                  <a:lnTo>
                    <a:pt x="131015" y="297200"/>
                  </a:lnTo>
                  <a:cubicBezTo>
                    <a:pt x="135544" y="297200"/>
                    <a:pt x="139229" y="300885"/>
                    <a:pt x="139229" y="305414"/>
                  </a:cubicBezTo>
                  <a:lnTo>
                    <a:pt x="139229" y="413075"/>
                  </a:lnTo>
                  <a:close/>
                  <a:moveTo>
                    <a:pt x="328380" y="413075"/>
                  </a:moveTo>
                  <a:lnTo>
                    <a:pt x="253441" y="413075"/>
                  </a:lnTo>
                  <a:lnTo>
                    <a:pt x="253441" y="205192"/>
                  </a:lnTo>
                  <a:cubicBezTo>
                    <a:pt x="253441" y="200663"/>
                    <a:pt x="257125" y="196979"/>
                    <a:pt x="261655" y="196979"/>
                  </a:cubicBezTo>
                  <a:lnTo>
                    <a:pt x="320166" y="196979"/>
                  </a:lnTo>
                  <a:cubicBezTo>
                    <a:pt x="324694" y="196979"/>
                    <a:pt x="328380" y="200663"/>
                    <a:pt x="328380" y="205192"/>
                  </a:cubicBezTo>
                  <a:lnTo>
                    <a:pt x="328380" y="413075"/>
                  </a:lnTo>
                  <a:close/>
                  <a:moveTo>
                    <a:pt x="517531" y="413075"/>
                  </a:moveTo>
                  <a:lnTo>
                    <a:pt x="442592" y="413075"/>
                  </a:lnTo>
                  <a:lnTo>
                    <a:pt x="442592" y="32980"/>
                  </a:lnTo>
                  <a:cubicBezTo>
                    <a:pt x="442592" y="28450"/>
                    <a:pt x="446277" y="24766"/>
                    <a:pt x="450806" y="24766"/>
                  </a:cubicBezTo>
                  <a:lnTo>
                    <a:pt x="509318" y="24766"/>
                  </a:lnTo>
                  <a:cubicBezTo>
                    <a:pt x="513847" y="24766"/>
                    <a:pt x="517531" y="28450"/>
                    <a:pt x="517531" y="32980"/>
                  </a:cubicBezTo>
                  <a:lnTo>
                    <a:pt x="517531" y="4130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9379369B-DA4F-460D-B65D-CE70044056DF}"/>
                </a:ext>
              </a:extLst>
            </p:cNvPr>
            <p:cNvSpPr/>
            <p:nvPr/>
          </p:nvSpPr>
          <p:spPr>
            <a:xfrm>
              <a:off x="1659241" y="2349379"/>
              <a:ext cx="439218" cy="332994"/>
            </a:xfrm>
            <a:custGeom>
              <a:avLst/>
              <a:gdLst>
                <a:gd name="connsiteX0" fmla="*/ 439034 w 439218"/>
                <a:gd name="connsiteY0" fmla="*/ 13446 h 332994"/>
                <a:gd name="connsiteX1" fmla="*/ 435568 w 439218"/>
                <a:gd name="connsiteY1" fmla="*/ 4390 h 332994"/>
                <a:gd name="connsiteX2" fmla="*/ 426511 w 439218"/>
                <a:gd name="connsiteY2" fmla="*/ 924 h 332994"/>
                <a:gd name="connsiteX3" fmla="*/ 425934 w 439218"/>
                <a:gd name="connsiteY3" fmla="*/ 895 h 332994"/>
                <a:gd name="connsiteX4" fmla="*/ 353725 w 439218"/>
                <a:gd name="connsiteY4" fmla="*/ 895 h 332994"/>
                <a:gd name="connsiteX5" fmla="*/ 341790 w 439218"/>
                <a:gd name="connsiteY5" fmla="*/ 12830 h 332994"/>
                <a:gd name="connsiteX6" fmla="*/ 353725 w 439218"/>
                <a:gd name="connsiteY6" fmla="*/ 24766 h 332994"/>
                <a:gd name="connsiteX7" fmla="*/ 398312 w 439218"/>
                <a:gd name="connsiteY7" fmla="*/ 24766 h 332994"/>
                <a:gd name="connsiteX8" fmla="*/ 280323 w 439218"/>
                <a:gd name="connsiteY8" fmla="*/ 142755 h 332994"/>
                <a:gd name="connsiteX9" fmla="*/ 235829 w 439218"/>
                <a:gd name="connsiteY9" fmla="*/ 98261 h 332994"/>
                <a:gd name="connsiteX10" fmla="*/ 227389 w 439218"/>
                <a:gd name="connsiteY10" fmla="*/ 94765 h 332994"/>
                <a:gd name="connsiteX11" fmla="*/ 218950 w 439218"/>
                <a:gd name="connsiteY11" fmla="*/ 98261 h 332994"/>
                <a:gd name="connsiteX12" fmla="*/ 4391 w 439218"/>
                <a:gd name="connsiteY12" fmla="*/ 312821 h 332994"/>
                <a:gd name="connsiteX13" fmla="*/ 4391 w 439218"/>
                <a:gd name="connsiteY13" fmla="*/ 329701 h 332994"/>
                <a:gd name="connsiteX14" fmla="*/ 12830 w 439218"/>
                <a:gd name="connsiteY14" fmla="*/ 333195 h 332994"/>
                <a:gd name="connsiteX15" fmla="*/ 21270 w 439218"/>
                <a:gd name="connsiteY15" fmla="*/ 329699 h 332994"/>
                <a:gd name="connsiteX16" fmla="*/ 227389 w 439218"/>
                <a:gd name="connsiteY16" fmla="*/ 123578 h 332994"/>
                <a:gd name="connsiteX17" fmla="*/ 271884 w 439218"/>
                <a:gd name="connsiteY17" fmla="*/ 168073 h 332994"/>
                <a:gd name="connsiteX18" fmla="*/ 288764 w 439218"/>
                <a:gd name="connsiteY18" fmla="*/ 168073 h 332994"/>
                <a:gd name="connsiteX19" fmla="*/ 415192 w 439218"/>
                <a:gd name="connsiteY19" fmla="*/ 41646 h 332994"/>
                <a:gd name="connsiteX20" fmla="*/ 415192 w 439218"/>
                <a:gd name="connsiteY20" fmla="*/ 81999 h 332994"/>
                <a:gd name="connsiteX21" fmla="*/ 427127 w 439218"/>
                <a:gd name="connsiteY21" fmla="*/ 93934 h 332994"/>
                <a:gd name="connsiteX22" fmla="*/ 439063 w 439218"/>
                <a:gd name="connsiteY22" fmla="*/ 81999 h 332994"/>
                <a:gd name="connsiteX23" fmla="*/ 439063 w 439218"/>
                <a:gd name="connsiteY23" fmla="*/ 14024 h 332994"/>
                <a:gd name="connsiteX24" fmla="*/ 439034 w 439218"/>
                <a:gd name="connsiteY24" fmla="*/ 13446 h 332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39218" h="332994">
                  <a:moveTo>
                    <a:pt x="439034" y="13446"/>
                  </a:moveTo>
                  <a:cubicBezTo>
                    <a:pt x="439201" y="10189"/>
                    <a:pt x="438055" y="6877"/>
                    <a:pt x="435568" y="4390"/>
                  </a:cubicBezTo>
                  <a:cubicBezTo>
                    <a:pt x="433081" y="1902"/>
                    <a:pt x="429769" y="756"/>
                    <a:pt x="426511" y="924"/>
                  </a:cubicBezTo>
                  <a:cubicBezTo>
                    <a:pt x="426319" y="915"/>
                    <a:pt x="426130" y="895"/>
                    <a:pt x="425934" y="895"/>
                  </a:cubicBezTo>
                  <a:lnTo>
                    <a:pt x="353725" y="895"/>
                  </a:lnTo>
                  <a:cubicBezTo>
                    <a:pt x="347134" y="895"/>
                    <a:pt x="341790" y="6239"/>
                    <a:pt x="341790" y="12830"/>
                  </a:cubicBezTo>
                  <a:cubicBezTo>
                    <a:pt x="341790" y="19422"/>
                    <a:pt x="347134" y="24766"/>
                    <a:pt x="353725" y="24766"/>
                  </a:cubicBezTo>
                  <a:lnTo>
                    <a:pt x="398312" y="24766"/>
                  </a:lnTo>
                  <a:lnTo>
                    <a:pt x="280323" y="142755"/>
                  </a:lnTo>
                  <a:lnTo>
                    <a:pt x="235829" y="98261"/>
                  </a:lnTo>
                  <a:cubicBezTo>
                    <a:pt x="233591" y="96023"/>
                    <a:pt x="230555" y="94765"/>
                    <a:pt x="227389" y="94765"/>
                  </a:cubicBezTo>
                  <a:cubicBezTo>
                    <a:pt x="224224" y="94765"/>
                    <a:pt x="221188" y="96023"/>
                    <a:pt x="218950" y="98261"/>
                  </a:cubicBezTo>
                  <a:lnTo>
                    <a:pt x="4391" y="312821"/>
                  </a:lnTo>
                  <a:cubicBezTo>
                    <a:pt x="-270" y="317482"/>
                    <a:pt x="-270" y="325039"/>
                    <a:pt x="4391" y="329701"/>
                  </a:cubicBezTo>
                  <a:cubicBezTo>
                    <a:pt x="6722" y="332030"/>
                    <a:pt x="9776" y="333195"/>
                    <a:pt x="12830" y="333195"/>
                  </a:cubicBezTo>
                  <a:cubicBezTo>
                    <a:pt x="15884" y="333195"/>
                    <a:pt x="18940" y="332030"/>
                    <a:pt x="21270" y="329699"/>
                  </a:cubicBezTo>
                  <a:lnTo>
                    <a:pt x="227389" y="123578"/>
                  </a:lnTo>
                  <a:lnTo>
                    <a:pt x="271884" y="168073"/>
                  </a:lnTo>
                  <a:cubicBezTo>
                    <a:pt x="276545" y="172733"/>
                    <a:pt x="284102" y="172733"/>
                    <a:pt x="288764" y="168073"/>
                  </a:cubicBezTo>
                  <a:lnTo>
                    <a:pt x="415192" y="41646"/>
                  </a:lnTo>
                  <a:lnTo>
                    <a:pt x="415192" y="81999"/>
                  </a:lnTo>
                  <a:cubicBezTo>
                    <a:pt x="415192" y="88591"/>
                    <a:pt x="420535" y="93934"/>
                    <a:pt x="427127" y="93934"/>
                  </a:cubicBezTo>
                  <a:cubicBezTo>
                    <a:pt x="433719" y="93934"/>
                    <a:pt x="439063" y="88591"/>
                    <a:pt x="439063" y="81999"/>
                  </a:cubicBezTo>
                  <a:lnTo>
                    <a:pt x="439063" y="14024"/>
                  </a:lnTo>
                  <a:cubicBezTo>
                    <a:pt x="439063" y="13829"/>
                    <a:pt x="439042" y="13640"/>
                    <a:pt x="439034" y="134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6F381CCB-4C96-44B0-BEF2-1FF59A4DF182}"/>
                </a:ext>
              </a:extLst>
            </p:cNvPr>
            <p:cNvSpPr/>
            <p:nvPr/>
          </p:nvSpPr>
          <p:spPr>
            <a:xfrm>
              <a:off x="1619012" y="2699452"/>
              <a:ext cx="25064" cy="25064"/>
            </a:xfrm>
            <a:custGeom>
              <a:avLst/>
              <a:gdLst>
                <a:gd name="connsiteX0" fmla="*/ 24766 w 25064"/>
                <a:gd name="connsiteY0" fmla="*/ 12830 h 25064"/>
                <a:gd name="connsiteX1" fmla="*/ 12830 w 25064"/>
                <a:gd name="connsiteY1" fmla="*/ 24766 h 25064"/>
                <a:gd name="connsiteX2" fmla="*/ 895 w 25064"/>
                <a:gd name="connsiteY2" fmla="*/ 12830 h 25064"/>
                <a:gd name="connsiteX3" fmla="*/ 12830 w 25064"/>
                <a:gd name="connsiteY3" fmla="*/ 895 h 25064"/>
                <a:gd name="connsiteX4" fmla="*/ 24766 w 25064"/>
                <a:gd name="connsiteY4" fmla="*/ 12830 h 25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64" h="25064">
                  <a:moveTo>
                    <a:pt x="24766" y="12830"/>
                  </a:moveTo>
                  <a:cubicBezTo>
                    <a:pt x="24766" y="19422"/>
                    <a:pt x="19422" y="24766"/>
                    <a:pt x="12830" y="24766"/>
                  </a:cubicBezTo>
                  <a:cubicBezTo>
                    <a:pt x="6239" y="24766"/>
                    <a:pt x="895" y="19422"/>
                    <a:pt x="895" y="12830"/>
                  </a:cubicBezTo>
                  <a:cubicBezTo>
                    <a:pt x="895" y="6239"/>
                    <a:pt x="6239" y="895"/>
                    <a:pt x="12830" y="895"/>
                  </a:cubicBezTo>
                  <a:cubicBezTo>
                    <a:pt x="19422" y="895"/>
                    <a:pt x="24766" y="6239"/>
                    <a:pt x="24766" y="128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96" name="Graphique 18">
            <a:extLst>
              <a:ext uri="{FF2B5EF4-FFF2-40B4-BE49-F238E27FC236}">
                <a16:creationId xmlns:a16="http://schemas.microsoft.com/office/drawing/2014/main" id="{C53F4AE7-DE0F-449D-B639-431BB296AA92}"/>
              </a:ext>
            </a:extLst>
          </p:cNvPr>
          <p:cNvGrpSpPr>
            <a:grpSpLocks noChangeAspect="1"/>
          </p:cNvGrpSpPr>
          <p:nvPr/>
        </p:nvGrpSpPr>
        <p:grpSpPr>
          <a:xfrm>
            <a:off x="5359600" y="1851509"/>
            <a:ext cx="509832" cy="509832"/>
            <a:chOff x="4344545" y="2400223"/>
            <a:chExt cx="679776" cy="679776"/>
          </a:xfrm>
          <a:solidFill>
            <a:schemeClr val="bg1"/>
          </a:solidFill>
        </p:grpSpPr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105D7FB9-119A-404D-8E6B-2F3C61E858DD}"/>
                </a:ext>
              </a:extLst>
            </p:cNvPr>
            <p:cNvSpPr/>
            <p:nvPr/>
          </p:nvSpPr>
          <p:spPr>
            <a:xfrm>
              <a:off x="4418048" y="2399227"/>
              <a:ext cx="532403" cy="681104"/>
            </a:xfrm>
            <a:custGeom>
              <a:avLst/>
              <a:gdLst>
                <a:gd name="connsiteX0" fmla="*/ 521814 w 532402"/>
                <a:gd name="connsiteY0" fmla="*/ 405427 h 681103"/>
                <a:gd name="connsiteX1" fmla="*/ 457272 w 532402"/>
                <a:gd name="connsiteY1" fmla="*/ 405427 h 681103"/>
                <a:gd name="connsiteX2" fmla="*/ 457272 w 532402"/>
                <a:gd name="connsiteY2" fmla="*/ 327919 h 681103"/>
                <a:gd name="connsiteX3" fmla="*/ 478557 w 532402"/>
                <a:gd name="connsiteY3" fmla="*/ 298311 h 681103"/>
                <a:gd name="connsiteX4" fmla="*/ 478557 w 532402"/>
                <a:gd name="connsiteY4" fmla="*/ 277026 h 681103"/>
                <a:gd name="connsiteX5" fmla="*/ 468599 w 532402"/>
                <a:gd name="connsiteY5" fmla="*/ 267068 h 681103"/>
                <a:gd name="connsiteX6" fmla="*/ 426027 w 532402"/>
                <a:gd name="connsiteY6" fmla="*/ 267068 h 681103"/>
                <a:gd name="connsiteX7" fmla="*/ 416069 w 532402"/>
                <a:gd name="connsiteY7" fmla="*/ 277026 h 681103"/>
                <a:gd name="connsiteX8" fmla="*/ 416069 w 532402"/>
                <a:gd name="connsiteY8" fmla="*/ 298311 h 681103"/>
                <a:gd name="connsiteX9" fmla="*/ 437356 w 532402"/>
                <a:gd name="connsiteY9" fmla="*/ 327919 h 681103"/>
                <a:gd name="connsiteX10" fmla="*/ 437356 w 532402"/>
                <a:gd name="connsiteY10" fmla="*/ 405427 h 681103"/>
                <a:gd name="connsiteX11" fmla="*/ 404056 w 532402"/>
                <a:gd name="connsiteY11" fmla="*/ 405427 h 681103"/>
                <a:gd name="connsiteX12" fmla="*/ 404056 w 532402"/>
                <a:gd name="connsiteY12" fmla="*/ 10953 h 681103"/>
                <a:gd name="connsiteX13" fmla="*/ 394099 w 532402"/>
                <a:gd name="connsiteY13" fmla="*/ 996 h 681103"/>
                <a:gd name="connsiteX14" fmla="*/ 138669 w 532402"/>
                <a:gd name="connsiteY14" fmla="*/ 996 h 681103"/>
                <a:gd name="connsiteX15" fmla="*/ 128711 w 532402"/>
                <a:gd name="connsiteY15" fmla="*/ 10953 h 681103"/>
                <a:gd name="connsiteX16" fmla="*/ 128711 w 532402"/>
                <a:gd name="connsiteY16" fmla="*/ 214436 h 681103"/>
                <a:gd name="connsiteX17" fmla="*/ 108427 w 532402"/>
                <a:gd name="connsiteY17" fmla="*/ 204626 h 681103"/>
                <a:gd name="connsiteX18" fmla="*/ 63397 w 532402"/>
                <a:gd name="connsiteY18" fmla="*/ 214629 h 681103"/>
                <a:gd name="connsiteX19" fmla="*/ 43568 w 532402"/>
                <a:gd name="connsiteY19" fmla="*/ 255741 h 681103"/>
                <a:gd name="connsiteX20" fmla="*/ 46558 w 532402"/>
                <a:gd name="connsiteY20" fmla="*/ 273188 h 681103"/>
                <a:gd name="connsiteX21" fmla="*/ 45399 w 532402"/>
                <a:gd name="connsiteY21" fmla="*/ 282199 h 681103"/>
                <a:gd name="connsiteX22" fmla="*/ 34273 w 532402"/>
                <a:gd name="connsiteY22" fmla="*/ 332715 h 681103"/>
                <a:gd name="connsiteX23" fmla="*/ 82724 w 532402"/>
                <a:gd name="connsiteY23" fmla="*/ 381390 h 681103"/>
                <a:gd name="connsiteX24" fmla="*/ 86139 w 532402"/>
                <a:gd name="connsiteY24" fmla="*/ 382001 h 681103"/>
                <a:gd name="connsiteX25" fmla="*/ 86139 w 532402"/>
                <a:gd name="connsiteY25" fmla="*/ 405428 h 681103"/>
                <a:gd name="connsiteX26" fmla="*/ 10953 w 532402"/>
                <a:gd name="connsiteY26" fmla="*/ 405428 h 681103"/>
                <a:gd name="connsiteX27" fmla="*/ 996 w 532402"/>
                <a:gd name="connsiteY27" fmla="*/ 415386 h 681103"/>
                <a:gd name="connsiteX28" fmla="*/ 10953 w 532402"/>
                <a:gd name="connsiteY28" fmla="*/ 425343 h 681103"/>
                <a:gd name="connsiteX29" fmla="*/ 149312 w 532402"/>
                <a:gd name="connsiteY29" fmla="*/ 425343 h 681103"/>
                <a:gd name="connsiteX30" fmla="*/ 159269 w 532402"/>
                <a:gd name="connsiteY30" fmla="*/ 415386 h 681103"/>
                <a:gd name="connsiteX31" fmla="*/ 149312 w 532402"/>
                <a:gd name="connsiteY31" fmla="*/ 405428 h 681103"/>
                <a:gd name="connsiteX32" fmla="*/ 148627 w 532402"/>
                <a:gd name="connsiteY32" fmla="*/ 405428 h 681103"/>
                <a:gd name="connsiteX33" fmla="*/ 148627 w 532402"/>
                <a:gd name="connsiteY33" fmla="*/ 372128 h 681103"/>
                <a:gd name="connsiteX34" fmla="*/ 170597 w 532402"/>
                <a:gd name="connsiteY34" fmla="*/ 372128 h 681103"/>
                <a:gd name="connsiteX35" fmla="*/ 180555 w 532402"/>
                <a:gd name="connsiteY35" fmla="*/ 362171 h 681103"/>
                <a:gd name="connsiteX36" fmla="*/ 170597 w 532402"/>
                <a:gd name="connsiteY36" fmla="*/ 352213 h 681103"/>
                <a:gd name="connsiteX37" fmla="*/ 150205 w 532402"/>
                <a:gd name="connsiteY37" fmla="*/ 352213 h 681103"/>
                <a:gd name="connsiteX38" fmla="*/ 158474 w 532402"/>
                <a:gd name="connsiteY38" fmla="*/ 329557 h 681103"/>
                <a:gd name="connsiteX39" fmla="*/ 170597 w 532402"/>
                <a:gd name="connsiteY39" fmla="*/ 329557 h 681103"/>
                <a:gd name="connsiteX40" fmla="*/ 180555 w 532402"/>
                <a:gd name="connsiteY40" fmla="*/ 319600 h 681103"/>
                <a:gd name="connsiteX41" fmla="*/ 170597 w 532402"/>
                <a:gd name="connsiteY41" fmla="*/ 309642 h 681103"/>
                <a:gd name="connsiteX42" fmla="*/ 158477 w 532402"/>
                <a:gd name="connsiteY42" fmla="*/ 309642 h 681103"/>
                <a:gd name="connsiteX43" fmla="*/ 150035 w 532402"/>
                <a:gd name="connsiteY43" fmla="*/ 286986 h 681103"/>
                <a:gd name="connsiteX44" fmla="*/ 245098 w 532402"/>
                <a:gd name="connsiteY44" fmla="*/ 286986 h 681103"/>
                <a:gd name="connsiteX45" fmla="*/ 255055 w 532402"/>
                <a:gd name="connsiteY45" fmla="*/ 277029 h 681103"/>
                <a:gd name="connsiteX46" fmla="*/ 245098 w 532402"/>
                <a:gd name="connsiteY46" fmla="*/ 267071 h 681103"/>
                <a:gd name="connsiteX47" fmla="*/ 148627 w 532402"/>
                <a:gd name="connsiteY47" fmla="*/ 267071 h 681103"/>
                <a:gd name="connsiteX48" fmla="*/ 148627 w 532402"/>
                <a:gd name="connsiteY48" fmla="*/ 244415 h 681103"/>
                <a:gd name="connsiteX49" fmla="*/ 170597 w 532402"/>
                <a:gd name="connsiteY49" fmla="*/ 244415 h 681103"/>
                <a:gd name="connsiteX50" fmla="*/ 180555 w 532402"/>
                <a:gd name="connsiteY50" fmla="*/ 234458 h 681103"/>
                <a:gd name="connsiteX51" fmla="*/ 170597 w 532402"/>
                <a:gd name="connsiteY51" fmla="*/ 224500 h 681103"/>
                <a:gd name="connsiteX52" fmla="*/ 148627 w 532402"/>
                <a:gd name="connsiteY52" fmla="*/ 224500 h 681103"/>
                <a:gd name="connsiteX53" fmla="*/ 148627 w 532402"/>
                <a:gd name="connsiteY53" fmla="*/ 201844 h 681103"/>
                <a:gd name="connsiteX54" fmla="*/ 170597 w 532402"/>
                <a:gd name="connsiteY54" fmla="*/ 201844 h 681103"/>
                <a:gd name="connsiteX55" fmla="*/ 180555 w 532402"/>
                <a:gd name="connsiteY55" fmla="*/ 191887 h 681103"/>
                <a:gd name="connsiteX56" fmla="*/ 170597 w 532402"/>
                <a:gd name="connsiteY56" fmla="*/ 181929 h 681103"/>
                <a:gd name="connsiteX57" fmla="*/ 148627 w 532402"/>
                <a:gd name="connsiteY57" fmla="*/ 181929 h 681103"/>
                <a:gd name="connsiteX58" fmla="*/ 148627 w 532402"/>
                <a:gd name="connsiteY58" fmla="*/ 159272 h 681103"/>
                <a:gd name="connsiteX59" fmla="*/ 245098 w 532402"/>
                <a:gd name="connsiteY59" fmla="*/ 159272 h 681103"/>
                <a:gd name="connsiteX60" fmla="*/ 255055 w 532402"/>
                <a:gd name="connsiteY60" fmla="*/ 149314 h 681103"/>
                <a:gd name="connsiteX61" fmla="*/ 245098 w 532402"/>
                <a:gd name="connsiteY61" fmla="*/ 139357 h 681103"/>
                <a:gd name="connsiteX62" fmla="*/ 148627 w 532402"/>
                <a:gd name="connsiteY62" fmla="*/ 139357 h 681103"/>
                <a:gd name="connsiteX63" fmla="*/ 148627 w 532402"/>
                <a:gd name="connsiteY63" fmla="*/ 116697 h 681103"/>
                <a:gd name="connsiteX64" fmla="*/ 170597 w 532402"/>
                <a:gd name="connsiteY64" fmla="*/ 116697 h 681103"/>
                <a:gd name="connsiteX65" fmla="*/ 180555 w 532402"/>
                <a:gd name="connsiteY65" fmla="*/ 106739 h 681103"/>
                <a:gd name="connsiteX66" fmla="*/ 170597 w 532402"/>
                <a:gd name="connsiteY66" fmla="*/ 96782 h 681103"/>
                <a:gd name="connsiteX67" fmla="*/ 148627 w 532402"/>
                <a:gd name="connsiteY67" fmla="*/ 96782 h 681103"/>
                <a:gd name="connsiteX68" fmla="*/ 148627 w 532402"/>
                <a:gd name="connsiteY68" fmla="*/ 74126 h 681103"/>
                <a:gd name="connsiteX69" fmla="*/ 170597 w 532402"/>
                <a:gd name="connsiteY69" fmla="*/ 74126 h 681103"/>
                <a:gd name="connsiteX70" fmla="*/ 180555 w 532402"/>
                <a:gd name="connsiteY70" fmla="*/ 64168 h 681103"/>
                <a:gd name="connsiteX71" fmla="*/ 170597 w 532402"/>
                <a:gd name="connsiteY71" fmla="*/ 54211 h 681103"/>
                <a:gd name="connsiteX72" fmla="*/ 148627 w 532402"/>
                <a:gd name="connsiteY72" fmla="*/ 54211 h 681103"/>
                <a:gd name="connsiteX73" fmla="*/ 148627 w 532402"/>
                <a:gd name="connsiteY73" fmla="*/ 20911 h 681103"/>
                <a:gd name="connsiteX74" fmla="*/ 384141 w 532402"/>
                <a:gd name="connsiteY74" fmla="*/ 20911 h 681103"/>
                <a:gd name="connsiteX75" fmla="*/ 384141 w 532402"/>
                <a:gd name="connsiteY75" fmla="*/ 54211 h 681103"/>
                <a:gd name="connsiteX76" fmla="*/ 287670 w 532402"/>
                <a:gd name="connsiteY76" fmla="*/ 54211 h 681103"/>
                <a:gd name="connsiteX77" fmla="*/ 277712 w 532402"/>
                <a:gd name="connsiteY77" fmla="*/ 64168 h 681103"/>
                <a:gd name="connsiteX78" fmla="*/ 287670 w 532402"/>
                <a:gd name="connsiteY78" fmla="*/ 74126 h 681103"/>
                <a:gd name="connsiteX79" fmla="*/ 384141 w 532402"/>
                <a:gd name="connsiteY79" fmla="*/ 74126 h 681103"/>
                <a:gd name="connsiteX80" fmla="*/ 384141 w 532402"/>
                <a:gd name="connsiteY80" fmla="*/ 96782 h 681103"/>
                <a:gd name="connsiteX81" fmla="*/ 287670 w 532402"/>
                <a:gd name="connsiteY81" fmla="*/ 96782 h 681103"/>
                <a:gd name="connsiteX82" fmla="*/ 277712 w 532402"/>
                <a:gd name="connsiteY82" fmla="*/ 106739 h 681103"/>
                <a:gd name="connsiteX83" fmla="*/ 287670 w 532402"/>
                <a:gd name="connsiteY83" fmla="*/ 116697 h 681103"/>
                <a:gd name="connsiteX84" fmla="*/ 384141 w 532402"/>
                <a:gd name="connsiteY84" fmla="*/ 116697 h 681103"/>
                <a:gd name="connsiteX85" fmla="*/ 384141 w 532402"/>
                <a:gd name="connsiteY85" fmla="*/ 139353 h 681103"/>
                <a:gd name="connsiteX86" fmla="*/ 362171 w 532402"/>
                <a:gd name="connsiteY86" fmla="*/ 139353 h 681103"/>
                <a:gd name="connsiteX87" fmla="*/ 352213 w 532402"/>
                <a:gd name="connsiteY87" fmla="*/ 149310 h 681103"/>
                <a:gd name="connsiteX88" fmla="*/ 362171 w 532402"/>
                <a:gd name="connsiteY88" fmla="*/ 159268 h 681103"/>
                <a:gd name="connsiteX89" fmla="*/ 384141 w 532402"/>
                <a:gd name="connsiteY89" fmla="*/ 159268 h 681103"/>
                <a:gd name="connsiteX90" fmla="*/ 384141 w 532402"/>
                <a:gd name="connsiteY90" fmla="*/ 181925 h 681103"/>
                <a:gd name="connsiteX91" fmla="*/ 287670 w 532402"/>
                <a:gd name="connsiteY91" fmla="*/ 181925 h 681103"/>
                <a:gd name="connsiteX92" fmla="*/ 277712 w 532402"/>
                <a:gd name="connsiteY92" fmla="*/ 191883 h 681103"/>
                <a:gd name="connsiteX93" fmla="*/ 287670 w 532402"/>
                <a:gd name="connsiteY93" fmla="*/ 201840 h 681103"/>
                <a:gd name="connsiteX94" fmla="*/ 384141 w 532402"/>
                <a:gd name="connsiteY94" fmla="*/ 201840 h 681103"/>
                <a:gd name="connsiteX95" fmla="*/ 384141 w 532402"/>
                <a:gd name="connsiteY95" fmla="*/ 224496 h 681103"/>
                <a:gd name="connsiteX96" fmla="*/ 287670 w 532402"/>
                <a:gd name="connsiteY96" fmla="*/ 224496 h 681103"/>
                <a:gd name="connsiteX97" fmla="*/ 277712 w 532402"/>
                <a:gd name="connsiteY97" fmla="*/ 234454 h 681103"/>
                <a:gd name="connsiteX98" fmla="*/ 287670 w 532402"/>
                <a:gd name="connsiteY98" fmla="*/ 244411 h 681103"/>
                <a:gd name="connsiteX99" fmla="*/ 384141 w 532402"/>
                <a:gd name="connsiteY99" fmla="*/ 244411 h 681103"/>
                <a:gd name="connsiteX100" fmla="*/ 384141 w 532402"/>
                <a:gd name="connsiteY100" fmla="*/ 267067 h 681103"/>
                <a:gd name="connsiteX101" fmla="*/ 362171 w 532402"/>
                <a:gd name="connsiteY101" fmla="*/ 267067 h 681103"/>
                <a:gd name="connsiteX102" fmla="*/ 352213 w 532402"/>
                <a:gd name="connsiteY102" fmla="*/ 277025 h 681103"/>
                <a:gd name="connsiteX103" fmla="*/ 362171 w 532402"/>
                <a:gd name="connsiteY103" fmla="*/ 286982 h 681103"/>
                <a:gd name="connsiteX104" fmla="*/ 384141 w 532402"/>
                <a:gd name="connsiteY104" fmla="*/ 286982 h 681103"/>
                <a:gd name="connsiteX105" fmla="*/ 384141 w 532402"/>
                <a:gd name="connsiteY105" fmla="*/ 309638 h 681103"/>
                <a:gd name="connsiteX106" fmla="*/ 287670 w 532402"/>
                <a:gd name="connsiteY106" fmla="*/ 309638 h 681103"/>
                <a:gd name="connsiteX107" fmla="*/ 277712 w 532402"/>
                <a:gd name="connsiteY107" fmla="*/ 319596 h 681103"/>
                <a:gd name="connsiteX108" fmla="*/ 287670 w 532402"/>
                <a:gd name="connsiteY108" fmla="*/ 329553 h 681103"/>
                <a:gd name="connsiteX109" fmla="*/ 384141 w 532402"/>
                <a:gd name="connsiteY109" fmla="*/ 329553 h 681103"/>
                <a:gd name="connsiteX110" fmla="*/ 384141 w 532402"/>
                <a:gd name="connsiteY110" fmla="*/ 352209 h 681103"/>
                <a:gd name="connsiteX111" fmla="*/ 287670 w 532402"/>
                <a:gd name="connsiteY111" fmla="*/ 352209 h 681103"/>
                <a:gd name="connsiteX112" fmla="*/ 277712 w 532402"/>
                <a:gd name="connsiteY112" fmla="*/ 362167 h 681103"/>
                <a:gd name="connsiteX113" fmla="*/ 287670 w 532402"/>
                <a:gd name="connsiteY113" fmla="*/ 372124 h 681103"/>
                <a:gd name="connsiteX114" fmla="*/ 384141 w 532402"/>
                <a:gd name="connsiteY114" fmla="*/ 372124 h 681103"/>
                <a:gd name="connsiteX115" fmla="*/ 384141 w 532402"/>
                <a:gd name="connsiteY115" fmla="*/ 405424 h 681103"/>
                <a:gd name="connsiteX116" fmla="*/ 191884 w 532402"/>
                <a:gd name="connsiteY116" fmla="*/ 405424 h 681103"/>
                <a:gd name="connsiteX117" fmla="*/ 181926 w 532402"/>
                <a:gd name="connsiteY117" fmla="*/ 415382 h 681103"/>
                <a:gd name="connsiteX118" fmla="*/ 191884 w 532402"/>
                <a:gd name="connsiteY118" fmla="*/ 425339 h 681103"/>
                <a:gd name="connsiteX119" fmla="*/ 192569 w 532402"/>
                <a:gd name="connsiteY119" fmla="*/ 425339 h 681103"/>
                <a:gd name="connsiteX120" fmla="*/ 192569 w 532402"/>
                <a:gd name="connsiteY120" fmla="*/ 490567 h 681103"/>
                <a:gd name="connsiteX121" fmla="*/ 136348 w 532402"/>
                <a:gd name="connsiteY121" fmla="*/ 490567 h 681103"/>
                <a:gd name="connsiteX122" fmla="*/ 106741 w 532402"/>
                <a:gd name="connsiteY122" fmla="*/ 469282 h 681103"/>
                <a:gd name="connsiteX123" fmla="*/ 75496 w 532402"/>
                <a:gd name="connsiteY123" fmla="*/ 500525 h 681103"/>
                <a:gd name="connsiteX124" fmla="*/ 106741 w 532402"/>
                <a:gd name="connsiteY124" fmla="*/ 531769 h 681103"/>
                <a:gd name="connsiteX125" fmla="*/ 136348 w 532402"/>
                <a:gd name="connsiteY125" fmla="*/ 510483 h 681103"/>
                <a:gd name="connsiteX126" fmla="*/ 192569 w 532402"/>
                <a:gd name="connsiteY126" fmla="*/ 510483 h 681103"/>
                <a:gd name="connsiteX127" fmla="*/ 192569 w 532402"/>
                <a:gd name="connsiteY127" fmla="*/ 556062 h 681103"/>
                <a:gd name="connsiteX128" fmla="*/ 171284 w 532402"/>
                <a:gd name="connsiteY128" fmla="*/ 585670 h 681103"/>
                <a:gd name="connsiteX129" fmla="*/ 202527 w 532402"/>
                <a:gd name="connsiteY129" fmla="*/ 616913 h 681103"/>
                <a:gd name="connsiteX130" fmla="*/ 233770 w 532402"/>
                <a:gd name="connsiteY130" fmla="*/ 585670 h 681103"/>
                <a:gd name="connsiteX131" fmla="*/ 212484 w 532402"/>
                <a:gd name="connsiteY131" fmla="*/ 556062 h 681103"/>
                <a:gd name="connsiteX132" fmla="*/ 212484 w 532402"/>
                <a:gd name="connsiteY132" fmla="*/ 425339 h 681103"/>
                <a:gd name="connsiteX133" fmla="*/ 256427 w 532402"/>
                <a:gd name="connsiteY133" fmla="*/ 425339 h 681103"/>
                <a:gd name="connsiteX134" fmla="*/ 256427 w 532402"/>
                <a:gd name="connsiteY134" fmla="*/ 619919 h 681103"/>
                <a:gd name="connsiteX135" fmla="*/ 235141 w 532402"/>
                <a:gd name="connsiteY135" fmla="*/ 649526 h 681103"/>
                <a:gd name="connsiteX136" fmla="*/ 266385 w 532402"/>
                <a:gd name="connsiteY136" fmla="*/ 680772 h 681103"/>
                <a:gd name="connsiteX137" fmla="*/ 297628 w 532402"/>
                <a:gd name="connsiteY137" fmla="*/ 649529 h 681103"/>
                <a:gd name="connsiteX138" fmla="*/ 276342 w 532402"/>
                <a:gd name="connsiteY138" fmla="*/ 619921 h 681103"/>
                <a:gd name="connsiteX139" fmla="*/ 276342 w 532402"/>
                <a:gd name="connsiteY139" fmla="*/ 425342 h 681103"/>
                <a:gd name="connsiteX140" fmla="*/ 320285 w 532402"/>
                <a:gd name="connsiteY140" fmla="*/ 425342 h 681103"/>
                <a:gd name="connsiteX141" fmla="*/ 320285 w 532402"/>
                <a:gd name="connsiteY141" fmla="*/ 556065 h 681103"/>
                <a:gd name="connsiteX142" fmla="*/ 298999 w 532402"/>
                <a:gd name="connsiteY142" fmla="*/ 585672 h 681103"/>
                <a:gd name="connsiteX143" fmla="*/ 330242 w 532402"/>
                <a:gd name="connsiteY143" fmla="*/ 616915 h 681103"/>
                <a:gd name="connsiteX144" fmla="*/ 361486 w 532402"/>
                <a:gd name="connsiteY144" fmla="*/ 585672 h 681103"/>
                <a:gd name="connsiteX145" fmla="*/ 340200 w 532402"/>
                <a:gd name="connsiteY145" fmla="*/ 556065 h 681103"/>
                <a:gd name="connsiteX146" fmla="*/ 340200 w 532402"/>
                <a:gd name="connsiteY146" fmla="*/ 510485 h 681103"/>
                <a:gd name="connsiteX147" fmla="*/ 396421 w 532402"/>
                <a:gd name="connsiteY147" fmla="*/ 510485 h 681103"/>
                <a:gd name="connsiteX148" fmla="*/ 426028 w 532402"/>
                <a:gd name="connsiteY148" fmla="*/ 531772 h 681103"/>
                <a:gd name="connsiteX149" fmla="*/ 457273 w 532402"/>
                <a:gd name="connsiteY149" fmla="*/ 500528 h 681103"/>
                <a:gd name="connsiteX150" fmla="*/ 426028 w 532402"/>
                <a:gd name="connsiteY150" fmla="*/ 469284 h 681103"/>
                <a:gd name="connsiteX151" fmla="*/ 396421 w 532402"/>
                <a:gd name="connsiteY151" fmla="*/ 490570 h 681103"/>
                <a:gd name="connsiteX152" fmla="*/ 340200 w 532402"/>
                <a:gd name="connsiteY152" fmla="*/ 490570 h 681103"/>
                <a:gd name="connsiteX153" fmla="*/ 340200 w 532402"/>
                <a:gd name="connsiteY153" fmla="*/ 425342 h 681103"/>
                <a:gd name="connsiteX154" fmla="*/ 521816 w 532402"/>
                <a:gd name="connsiteY154" fmla="*/ 425342 h 681103"/>
                <a:gd name="connsiteX155" fmla="*/ 531773 w 532402"/>
                <a:gd name="connsiteY155" fmla="*/ 415384 h 681103"/>
                <a:gd name="connsiteX156" fmla="*/ 521814 w 532402"/>
                <a:gd name="connsiteY156" fmla="*/ 405427 h 681103"/>
                <a:gd name="connsiteX157" fmla="*/ 128711 w 532402"/>
                <a:gd name="connsiteY157" fmla="*/ 405427 h 681103"/>
                <a:gd name="connsiteX158" fmla="*/ 106054 w 532402"/>
                <a:gd name="connsiteY158" fmla="*/ 405427 h 681103"/>
                <a:gd name="connsiteX159" fmla="*/ 106054 w 532402"/>
                <a:gd name="connsiteY159" fmla="*/ 381952 h 681103"/>
                <a:gd name="connsiteX160" fmla="*/ 128711 w 532402"/>
                <a:gd name="connsiteY160" fmla="*/ 373694 h 681103"/>
                <a:gd name="connsiteX161" fmla="*/ 128711 w 532402"/>
                <a:gd name="connsiteY161" fmla="*/ 405427 h 681103"/>
                <a:gd name="connsiteX162" fmla="*/ 123391 w 532402"/>
                <a:gd name="connsiteY162" fmla="*/ 353158 h 681103"/>
                <a:gd name="connsiteX163" fmla="*/ 106054 w 532402"/>
                <a:gd name="connsiteY163" fmla="*/ 361731 h 681103"/>
                <a:gd name="connsiteX164" fmla="*/ 106054 w 532402"/>
                <a:gd name="connsiteY164" fmla="*/ 340884 h 681103"/>
                <a:gd name="connsiteX165" fmla="*/ 96097 w 532402"/>
                <a:gd name="connsiteY165" fmla="*/ 330926 h 681103"/>
                <a:gd name="connsiteX166" fmla="*/ 86139 w 532402"/>
                <a:gd name="connsiteY166" fmla="*/ 340884 h 681103"/>
                <a:gd name="connsiteX167" fmla="*/ 86139 w 532402"/>
                <a:gd name="connsiteY167" fmla="*/ 361734 h 681103"/>
                <a:gd name="connsiteX168" fmla="*/ 53781 w 532402"/>
                <a:gd name="connsiteY168" fmla="*/ 328708 h 681103"/>
                <a:gd name="connsiteX169" fmla="*/ 61356 w 532402"/>
                <a:gd name="connsiteY169" fmla="*/ 294115 h 681103"/>
                <a:gd name="connsiteX170" fmla="*/ 65332 w 532402"/>
                <a:gd name="connsiteY170" fmla="*/ 266540 h 681103"/>
                <a:gd name="connsiteX171" fmla="*/ 63483 w 532402"/>
                <a:gd name="connsiteY171" fmla="*/ 255741 h 681103"/>
                <a:gd name="connsiteX172" fmla="*/ 75803 w 532402"/>
                <a:gd name="connsiteY172" fmla="*/ 230208 h 681103"/>
                <a:gd name="connsiteX173" fmla="*/ 96028 w 532402"/>
                <a:gd name="connsiteY173" fmla="*/ 223117 h 681103"/>
                <a:gd name="connsiteX174" fmla="*/ 103966 w 532402"/>
                <a:gd name="connsiteY174" fmla="*/ 224034 h 681103"/>
                <a:gd name="connsiteX175" fmla="*/ 127575 w 532402"/>
                <a:gd name="connsiteY175" fmla="*/ 246988 h 681103"/>
                <a:gd name="connsiteX176" fmla="*/ 127050 w 532402"/>
                <a:gd name="connsiteY176" fmla="*/ 265993 h 681103"/>
                <a:gd name="connsiteX177" fmla="*/ 130887 w 532402"/>
                <a:gd name="connsiteY177" fmla="*/ 294180 h 681103"/>
                <a:gd name="connsiteX178" fmla="*/ 139354 w 532402"/>
                <a:gd name="connsiteY178" fmla="*/ 319597 h 681103"/>
                <a:gd name="connsiteX179" fmla="*/ 123391 w 532402"/>
                <a:gd name="connsiteY179" fmla="*/ 353158 h 681103"/>
                <a:gd name="connsiteX180" fmla="*/ 106739 w 532402"/>
                <a:gd name="connsiteY180" fmla="*/ 511855 h 681103"/>
                <a:gd name="connsiteX181" fmla="*/ 95410 w 532402"/>
                <a:gd name="connsiteY181" fmla="*/ 500526 h 681103"/>
                <a:gd name="connsiteX182" fmla="*/ 106739 w 532402"/>
                <a:gd name="connsiteY182" fmla="*/ 489198 h 681103"/>
                <a:gd name="connsiteX183" fmla="*/ 118067 w 532402"/>
                <a:gd name="connsiteY183" fmla="*/ 500526 h 681103"/>
                <a:gd name="connsiteX184" fmla="*/ 106739 w 532402"/>
                <a:gd name="connsiteY184" fmla="*/ 511855 h 681103"/>
                <a:gd name="connsiteX185" fmla="*/ 213853 w 532402"/>
                <a:gd name="connsiteY185" fmla="*/ 585671 h 681103"/>
                <a:gd name="connsiteX186" fmla="*/ 202525 w 532402"/>
                <a:gd name="connsiteY186" fmla="*/ 596999 h 681103"/>
                <a:gd name="connsiteX187" fmla="*/ 191198 w 532402"/>
                <a:gd name="connsiteY187" fmla="*/ 585671 h 681103"/>
                <a:gd name="connsiteX188" fmla="*/ 202525 w 532402"/>
                <a:gd name="connsiteY188" fmla="*/ 574343 h 681103"/>
                <a:gd name="connsiteX189" fmla="*/ 213853 w 532402"/>
                <a:gd name="connsiteY189" fmla="*/ 585671 h 681103"/>
                <a:gd name="connsiteX190" fmla="*/ 277712 w 532402"/>
                <a:gd name="connsiteY190" fmla="*/ 649529 h 681103"/>
                <a:gd name="connsiteX191" fmla="*/ 266385 w 532402"/>
                <a:gd name="connsiteY191" fmla="*/ 660856 h 681103"/>
                <a:gd name="connsiteX192" fmla="*/ 255057 w 532402"/>
                <a:gd name="connsiteY192" fmla="*/ 649529 h 681103"/>
                <a:gd name="connsiteX193" fmla="*/ 266385 w 532402"/>
                <a:gd name="connsiteY193" fmla="*/ 638201 h 681103"/>
                <a:gd name="connsiteX194" fmla="*/ 277712 w 532402"/>
                <a:gd name="connsiteY194" fmla="*/ 649529 h 681103"/>
                <a:gd name="connsiteX195" fmla="*/ 341570 w 532402"/>
                <a:gd name="connsiteY195" fmla="*/ 585671 h 681103"/>
                <a:gd name="connsiteX196" fmla="*/ 330242 w 532402"/>
                <a:gd name="connsiteY196" fmla="*/ 596999 h 681103"/>
                <a:gd name="connsiteX197" fmla="*/ 318915 w 532402"/>
                <a:gd name="connsiteY197" fmla="*/ 585671 h 681103"/>
                <a:gd name="connsiteX198" fmla="*/ 330242 w 532402"/>
                <a:gd name="connsiteY198" fmla="*/ 574343 h 681103"/>
                <a:gd name="connsiteX199" fmla="*/ 341570 w 532402"/>
                <a:gd name="connsiteY199" fmla="*/ 585671 h 681103"/>
                <a:gd name="connsiteX200" fmla="*/ 426027 w 532402"/>
                <a:gd name="connsiteY200" fmla="*/ 489198 h 681103"/>
                <a:gd name="connsiteX201" fmla="*/ 437356 w 532402"/>
                <a:gd name="connsiteY201" fmla="*/ 500526 h 681103"/>
                <a:gd name="connsiteX202" fmla="*/ 426027 w 532402"/>
                <a:gd name="connsiteY202" fmla="*/ 511855 h 681103"/>
                <a:gd name="connsiteX203" fmla="*/ 414699 w 532402"/>
                <a:gd name="connsiteY203" fmla="*/ 500526 h 681103"/>
                <a:gd name="connsiteX204" fmla="*/ 426027 w 532402"/>
                <a:gd name="connsiteY204" fmla="*/ 489198 h 681103"/>
                <a:gd name="connsiteX205" fmla="*/ 447315 w 532402"/>
                <a:gd name="connsiteY205" fmla="*/ 309639 h 681103"/>
                <a:gd name="connsiteX206" fmla="*/ 435986 w 532402"/>
                <a:gd name="connsiteY206" fmla="*/ 298311 h 681103"/>
                <a:gd name="connsiteX207" fmla="*/ 435986 w 532402"/>
                <a:gd name="connsiteY207" fmla="*/ 286984 h 681103"/>
                <a:gd name="connsiteX208" fmla="*/ 458643 w 532402"/>
                <a:gd name="connsiteY208" fmla="*/ 286984 h 681103"/>
                <a:gd name="connsiteX209" fmla="*/ 458643 w 532402"/>
                <a:gd name="connsiteY209" fmla="*/ 298311 h 681103"/>
                <a:gd name="connsiteX210" fmla="*/ 447315 w 532402"/>
                <a:gd name="connsiteY210" fmla="*/ 309639 h 68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532402" h="681103">
                  <a:moveTo>
                    <a:pt x="521814" y="405427"/>
                  </a:moveTo>
                  <a:lnTo>
                    <a:pt x="457272" y="405427"/>
                  </a:lnTo>
                  <a:lnTo>
                    <a:pt x="457272" y="327919"/>
                  </a:lnTo>
                  <a:cubicBezTo>
                    <a:pt x="469630" y="323751"/>
                    <a:pt x="478557" y="312058"/>
                    <a:pt x="478557" y="298311"/>
                  </a:cubicBezTo>
                  <a:lnTo>
                    <a:pt x="478557" y="277026"/>
                  </a:lnTo>
                  <a:cubicBezTo>
                    <a:pt x="478557" y="271527"/>
                    <a:pt x="474099" y="267068"/>
                    <a:pt x="468599" y="267068"/>
                  </a:cubicBezTo>
                  <a:lnTo>
                    <a:pt x="426027" y="267068"/>
                  </a:lnTo>
                  <a:cubicBezTo>
                    <a:pt x="420528" y="267068"/>
                    <a:pt x="416069" y="271527"/>
                    <a:pt x="416069" y="277026"/>
                  </a:cubicBezTo>
                  <a:lnTo>
                    <a:pt x="416069" y="298311"/>
                  </a:lnTo>
                  <a:cubicBezTo>
                    <a:pt x="416069" y="312058"/>
                    <a:pt x="424997" y="323750"/>
                    <a:pt x="437356" y="327919"/>
                  </a:cubicBezTo>
                  <a:lnTo>
                    <a:pt x="437356" y="405427"/>
                  </a:lnTo>
                  <a:lnTo>
                    <a:pt x="404056" y="405427"/>
                  </a:lnTo>
                  <a:lnTo>
                    <a:pt x="404056" y="10953"/>
                  </a:lnTo>
                  <a:cubicBezTo>
                    <a:pt x="404056" y="5454"/>
                    <a:pt x="399598" y="996"/>
                    <a:pt x="394099" y="996"/>
                  </a:cubicBezTo>
                  <a:lnTo>
                    <a:pt x="138669" y="996"/>
                  </a:lnTo>
                  <a:cubicBezTo>
                    <a:pt x="133170" y="996"/>
                    <a:pt x="128711" y="5454"/>
                    <a:pt x="128711" y="10953"/>
                  </a:cubicBezTo>
                  <a:lnTo>
                    <a:pt x="128711" y="214436"/>
                  </a:lnTo>
                  <a:cubicBezTo>
                    <a:pt x="122808" y="209776"/>
                    <a:pt x="115910" y="206345"/>
                    <a:pt x="108427" y="204626"/>
                  </a:cubicBezTo>
                  <a:cubicBezTo>
                    <a:pt x="92416" y="200948"/>
                    <a:pt x="76003" y="204593"/>
                    <a:pt x="63397" y="214629"/>
                  </a:cubicBezTo>
                  <a:cubicBezTo>
                    <a:pt x="50796" y="224663"/>
                    <a:pt x="43568" y="239648"/>
                    <a:pt x="43568" y="255741"/>
                  </a:cubicBezTo>
                  <a:cubicBezTo>
                    <a:pt x="43568" y="261714"/>
                    <a:pt x="44574" y="267583"/>
                    <a:pt x="46558" y="273188"/>
                  </a:cubicBezTo>
                  <a:cubicBezTo>
                    <a:pt x="47664" y="276309"/>
                    <a:pt x="47219" y="279761"/>
                    <a:pt x="45399" y="282199"/>
                  </a:cubicBezTo>
                  <a:cubicBezTo>
                    <a:pt x="34525" y="296759"/>
                    <a:pt x="30573" y="314699"/>
                    <a:pt x="34273" y="332715"/>
                  </a:cubicBezTo>
                  <a:cubicBezTo>
                    <a:pt x="39232" y="356863"/>
                    <a:pt x="58704" y="376425"/>
                    <a:pt x="82724" y="381390"/>
                  </a:cubicBezTo>
                  <a:cubicBezTo>
                    <a:pt x="83862" y="381625"/>
                    <a:pt x="85000" y="381827"/>
                    <a:pt x="86139" y="382001"/>
                  </a:cubicBezTo>
                  <a:lnTo>
                    <a:pt x="86139" y="405428"/>
                  </a:lnTo>
                  <a:lnTo>
                    <a:pt x="10953" y="405428"/>
                  </a:lnTo>
                  <a:cubicBezTo>
                    <a:pt x="5454" y="405428"/>
                    <a:pt x="996" y="409886"/>
                    <a:pt x="996" y="415386"/>
                  </a:cubicBezTo>
                  <a:cubicBezTo>
                    <a:pt x="996" y="420885"/>
                    <a:pt x="5454" y="425343"/>
                    <a:pt x="10953" y="425343"/>
                  </a:cubicBezTo>
                  <a:lnTo>
                    <a:pt x="149312" y="425343"/>
                  </a:lnTo>
                  <a:cubicBezTo>
                    <a:pt x="154811" y="425343"/>
                    <a:pt x="159269" y="420885"/>
                    <a:pt x="159269" y="415386"/>
                  </a:cubicBezTo>
                  <a:cubicBezTo>
                    <a:pt x="159269" y="409886"/>
                    <a:pt x="154811" y="405428"/>
                    <a:pt x="149312" y="405428"/>
                  </a:cubicBezTo>
                  <a:lnTo>
                    <a:pt x="148627" y="405428"/>
                  </a:lnTo>
                  <a:lnTo>
                    <a:pt x="148627" y="372128"/>
                  </a:lnTo>
                  <a:lnTo>
                    <a:pt x="170597" y="372128"/>
                  </a:lnTo>
                  <a:cubicBezTo>
                    <a:pt x="176097" y="372128"/>
                    <a:pt x="180555" y="367670"/>
                    <a:pt x="180555" y="362171"/>
                  </a:cubicBezTo>
                  <a:cubicBezTo>
                    <a:pt x="180555" y="356671"/>
                    <a:pt x="176097" y="352213"/>
                    <a:pt x="170597" y="352213"/>
                  </a:cubicBezTo>
                  <a:lnTo>
                    <a:pt x="150205" y="352213"/>
                  </a:lnTo>
                  <a:cubicBezTo>
                    <a:pt x="154381" y="345297"/>
                    <a:pt x="157197" y="337622"/>
                    <a:pt x="158474" y="329557"/>
                  </a:cubicBezTo>
                  <a:lnTo>
                    <a:pt x="170597" y="329557"/>
                  </a:lnTo>
                  <a:cubicBezTo>
                    <a:pt x="176097" y="329557"/>
                    <a:pt x="180555" y="325099"/>
                    <a:pt x="180555" y="319600"/>
                  </a:cubicBezTo>
                  <a:cubicBezTo>
                    <a:pt x="180555" y="314100"/>
                    <a:pt x="176097" y="309642"/>
                    <a:pt x="170597" y="309642"/>
                  </a:cubicBezTo>
                  <a:lnTo>
                    <a:pt x="158477" y="309642"/>
                  </a:lnTo>
                  <a:cubicBezTo>
                    <a:pt x="157188" y="301629"/>
                    <a:pt x="154334" y="293974"/>
                    <a:pt x="150035" y="286986"/>
                  </a:cubicBezTo>
                  <a:lnTo>
                    <a:pt x="245098" y="286986"/>
                  </a:lnTo>
                  <a:cubicBezTo>
                    <a:pt x="250597" y="286986"/>
                    <a:pt x="255055" y="282528"/>
                    <a:pt x="255055" y="277029"/>
                  </a:cubicBezTo>
                  <a:cubicBezTo>
                    <a:pt x="255055" y="271529"/>
                    <a:pt x="250597" y="267071"/>
                    <a:pt x="245098" y="267071"/>
                  </a:cubicBezTo>
                  <a:lnTo>
                    <a:pt x="148627" y="267071"/>
                  </a:lnTo>
                  <a:lnTo>
                    <a:pt x="148627" y="244415"/>
                  </a:lnTo>
                  <a:lnTo>
                    <a:pt x="170597" y="244415"/>
                  </a:lnTo>
                  <a:cubicBezTo>
                    <a:pt x="176097" y="244415"/>
                    <a:pt x="180555" y="239957"/>
                    <a:pt x="180555" y="234458"/>
                  </a:cubicBezTo>
                  <a:cubicBezTo>
                    <a:pt x="180555" y="228958"/>
                    <a:pt x="176097" y="224500"/>
                    <a:pt x="170597" y="224500"/>
                  </a:cubicBezTo>
                  <a:lnTo>
                    <a:pt x="148627" y="224500"/>
                  </a:lnTo>
                  <a:lnTo>
                    <a:pt x="148627" y="201844"/>
                  </a:lnTo>
                  <a:lnTo>
                    <a:pt x="170597" y="201844"/>
                  </a:lnTo>
                  <a:cubicBezTo>
                    <a:pt x="176097" y="201844"/>
                    <a:pt x="180555" y="197386"/>
                    <a:pt x="180555" y="191887"/>
                  </a:cubicBezTo>
                  <a:cubicBezTo>
                    <a:pt x="180555" y="186387"/>
                    <a:pt x="176097" y="181929"/>
                    <a:pt x="170597" y="181929"/>
                  </a:cubicBezTo>
                  <a:lnTo>
                    <a:pt x="148627" y="181929"/>
                  </a:lnTo>
                  <a:lnTo>
                    <a:pt x="148627" y="159272"/>
                  </a:lnTo>
                  <a:lnTo>
                    <a:pt x="245098" y="159272"/>
                  </a:lnTo>
                  <a:cubicBezTo>
                    <a:pt x="250597" y="159272"/>
                    <a:pt x="255055" y="154814"/>
                    <a:pt x="255055" y="149314"/>
                  </a:cubicBezTo>
                  <a:cubicBezTo>
                    <a:pt x="255055" y="143815"/>
                    <a:pt x="250597" y="139357"/>
                    <a:pt x="245098" y="139357"/>
                  </a:cubicBezTo>
                  <a:lnTo>
                    <a:pt x="148627" y="139357"/>
                  </a:lnTo>
                  <a:lnTo>
                    <a:pt x="148627" y="116697"/>
                  </a:lnTo>
                  <a:lnTo>
                    <a:pt x="170597" y="116697"/>
                  </a:lnTo>
                  <a:cubicBezTo>
                    <a:pt x="176097" y="116697"/>
                    <a:pt x="180555" y="112239"/>
                    <a:pt x="180555" y="106739"/>
                  </a:cubicBezTo>
                  <a:cubicBezTo>
                    <a:pt x="180555" y="101240"/>
                    <a:pt x="176097" y="96782"/>
                    <a:pt x="170597" y="96782"/>
                  </a:cubicBezTo>
                  <a:lnTo>
                    <a:pt x="148627" y="96782"/>
                  </a:lnTo>
                  <a:lnTo>
                    <a:pt x="148627" y="74126"/>
                  </a:lnTo>
                  <a:lnTo>
                    <a:pt x="170597" y="74126"/>
                  </a:lnTo>
                  <a:cubicBezTo>
                    <a:pt x="176097" y="74126"/>
                    <a:pt x="180555" y="69668"/>
                    <a:pt x="180555" y="64168"/>
                  </a:cubicBezTo>
                  <a:cubicBezTo>
                    <a:pt x="180555" y="58669"/>
                    <a:pt x="176097" y="54211"/>
                    <a:pt x="170597" y="54211"/>
                  </a:cubicBezTo>
                  <a:lnTo>
                    <a:pt x="148627" y="54211"/>
                  </a:lnTo>
                  <a:lnTo>
                    <a:pt x="148627" y="20911"/>
                  </a:lnTo>
                  <a:lnTo>
                    <a:pt x="384141" y="20911"/>
                  </a:lnTo>
                  <a:lnTo>
                    <a:pt x="384141" y="54211"/>
                  </a:lnTo>
                  <a:lnTo>
                    <a:pt x="287670" y="54211"/>
                  </a:lnTo>
                  <a:cubicBezTo>
                    <a:pt x="282171" y="54211"/>
                    <a:pt x="277712" y="58669"/>
                    <a:pt x="277712" y="64168"/>
                  </a:cubicBezTo>
                  <a:cubicBezTo>
                    <a:pt x="277712" y="69668"/>
                    <a:pt x="282171" y="74126"/>
                    <a:pt x="287670" y="74126"/>
                  </a:cubicBezTo>
                  <a:lnTo>
                    <a:pt x="384141" y="74126"/>
                  </a:lnTo>
                  <a:lnTo>
                    <a:pt x="384141" y="96782"/>
                  </a:lnTo>
                  <a:lnTo>
                    <a:pt x="287670" y="96782"/>
                  </a:lnTo>
                  <a:cubicBezTo>
                    <a:pt x="282171" y="96782"/>
                    <a:pt x="277712" y="101240"/>
                    <a:pt x="277712" y="106739"/>
                  </a:cubicBezTo>
                  <a:cubicBezTo>
                    <a:pt x="277712" y="112239"/>
                    <a:pt x="282171" y="116697"/>
                    <a:pt x="287670" y="116697"/>
                  </a:cubicBezTo>
                  <a:lnTo>
                    <a:pt x="384141" y="116697"/>
                  </a:lnTo>
                  <a:lnTo>
                    <a:pt x="384141" y="139353"/>
                  </a:lnTo>
                  <a:lnTo>
                    <a:pt x="362171" y="139353"/>
                  </a:lnTo>
                  <a:cubicBezTo>
                    <a:pt x="356671" y="139353"/>
                    <a:pt x="352213" y="143811"/>
                    <a:pt x="352213" y="149310"/>
                  </a:cubicBezTo>
                  <a:cubicBezTo>
                    <a:pt x="352213" y="154810"/>
                    <a:pt x="356671" y="159268"/>
                    <a:pt x="362171" y="159268"/>
                  </a:cubicBezTo>
                  <a:lnTo>
                    <a:pt x="384141" y="159268"/>
                  </a:lnTo>
                  <a:lnTo>
                    <a:pt x="384141" y="181925"/>
                  </a:lnTo>
                  <a:lnTo>
                    <a:pt x="287670" y="181925"/>
                  </a:lnTo>
                  <a:cubicBezTo>
                    <a:pt x="282171" y="181925"/>
                    <a:pt x="277712" y="186383"/>
                    <a:pt x="277712" y="191883"/>
                  </a:cubicBezTo>
                  <a:cubicBezTo>
                    <a:pt x="277712" y="197382"/>
                    <a:pt x="282171" y="201840"/>
                    <a:pt x="287670" y="201840"/>
                  </a:cubicBezTo>
                  <a:lnTo>
                    <a:pt x="384141" y="201840"/>
                  </a:lnTo>
                  <a:lnTo>
                    <a:pt x="384141" y="224496"/>
                  </a:lnTo>
                  <a:lnTo>
                    <a:pt x="287670" y="224496"/>
                  </a:lnTo>
                  <a:cubicBezTo>
                    <a:pt x="282171" y="224496"/>
                    <a:pt x="277712" y="228954"/>
                    <a:pt x="277712" y="234454"/>
                  </a:cubicBezTo>
                  <a:cubicBezTo>
                    <a:pt x="277712" y="239953"/>
                    <a:pt x="282171" y="244411"/>
                    <a:pt x="287670" y="244411"/>
                  </a:cubicBezTo>
                  <a:lnTo>
                    <a:pt x="384141" y="244411"/>
                  </a:lnTo>
                  <a:lnTo>
                    <a:pt x="384141" y="267067"/>
                  </a:lnTo>
                  <a:lnTo>
                    <a:pt x="362171" y="267067"/>
                  </a:lnTo>
                  <a:cubicBezTo>
                    <a:pt x="356671" y="267067"/>
                    <a:pt x="352213" y="271525"/>
                    <a:pt x="352213" y="277025"/>
                  </a:cubicBezTo>
                  <a:cubicBezTo>
                    <a:pt x="352213" y="282524"/>
                    <a:pt x="356671" y="286982"/>
                    <a:pt x="362171" y="286982"/>
                  </a:cubicBezTo>
                  <a:lnTo>
                    <a:pt x="384141" y="286982"/>
                  </a:lnTo>
                  <a:lnTo>
                    <a:pt x="384141" y="309638"/>
                  </a:lnTo>
                  <a:lnTo>
                    <a:pt x="287670" y="309638"/>
                  </a:lnTo>
                  <a:cubicBezTo>
                    <a:pt x="282171" y="309638"/>
                    <a:pt x="277712" y="314096"/>
                    <a:pt x="277712" y="319596"/>
                  </a:cubicBezTo>
                  <a:cubicBezTo>
                    <a:pt x="277712" y="325095"/>
                    <a:pt x="282171" y="329553"/>
                    <a:pt x="287670" y="329553"/>
                  </a:cubicBezTo>
                  <a:lnTo>
                    <a:pt x="384141" y="329553"/>
                  </a:lnTo>
                  <a:lnTo>
                    <a:pt x="384141" y="352209"/>
                  </a:lnTo>
                  <a:lnTo>
                    <a:pt x="287670" y="352209"/>
                  </a:lnTo>
                  <a:cubicBezTo>
                    <a:pt x="282171" y="352209"/>
                    <a:pt x="277712" y="356667"/>
                    <a:pt x="277712" y="362167"/>
                  </a:cubicBezTo>
                  <a:cubicBezTo>
                    <a:pt x="277712" y="367666"/>
                    <a:pt x="282171" y="372124"/>
                    <a:pt x="287670" y="372124"/>
                  </a:cubicBezTo>
                  <a:lnTo>
                    <a:pt x="384141" y="372124"/>
                  </a:lnTo>
                  <a:lnTo>
                    <a:pt x="384141" y="405424"/>
                  </a:lnTo>
                  <a:lnTo>
                    <a:pt x="191884" y="405424"/>
                  </a:lnTo>
                  <a:cubicBezTo>
                    <a:pt x="186385" y="405424"/>
                    <a:pt x="181926" y="409882"/>
                    <a:pt x="181926" y="415382"/>
                  </a:cubicBezTo>
                  <a:cubicBezTo>
                    <a:pt x="181926" y="420881"/>
                    <a:pt x="186385" y="425339"/>
                    <a:pt x="191884" y="425339"/>
                  </a:cubicBezTo>
                  <a:lnTo>
                    <a:pt x="192569" y="425339"/>
                  </a:lnTo>
                  <a:lnTo>
                    <a:pt x="192569" y="490567"/>
                  </a:lnTo>
                  <a:lnTo>
                    <a:pt x="136348" y="490567"/>
                  </a:lnTo>
                  <a:cubicBezTo>
                    <a:pt x="132181" y="478209"/>
                    <a:pt x="120488" y="469282"/>
                    <a:pt x="106741" y="469282"/>
                  </a:cubicBezTo>
                  <a:cubicBezTo>
                    <a:pt x="89513" y="469282"/>
                    <a:pt x="75496" y="483298"/>
                    <a:pt x="75496" y="500525"/>
                  </a:cubicBezTo>
                  <a:cubicBezTo>
                    <a:pt x="75496" y="517753"/>
                    <a:pt x="89513" y="531769"/>
                    <a:pt x="106741" y="531769"/>
                  </a:cubicBezTo>
                  <a:cubicBezTo>
                    <a:pt x="120488" y="531769"/>
                    <a:pt x="132179" y="522842"/>
                    <a:pt x="136348" y="510483"/>
                  </a:cubicBezTo>
                  <a:lnTo>
                    <a:pt x="192569" y="510483"/>
                  </a:lnTo>
                  <a:lnTo>
                    <a:pt x="192569" y="556062"/>
                  </a:lnTo>
                  <a:cubicBezTo>
                    <a:pt x="180211" y="560230"/>
                    <a:pt x="171284" y="571923"/>
                    <a:pt x="171284" y="585670"/>
                  </a:cubicBezTo>
                  <a:cubicBezTo>
                    <a:pt x="171284" y="602898"/>
                    <a:pt x="185300" y="616913"/>
                    <a:pt x="202527" y="616913"/>
                  </a:cubicBezTo>
                  <a:cubicBezTo>
                    <a:pt x="219754" y="616913"/>
                    <a:pt x="233770" y="602896"/>
                    <a:pt x="233770" y="585670"/>
                  </a:cubicBezTo>
                  <a:cubicBezTo>
                    <a:pt x="233770" y="571923"/>
                    <a:pt x="224843" y="560231"/>
                    <a:pt x="212484" y="556062"/>
                  </a:cubicBezTo>
                  <a:lnTo>
                    <a:pt x="212484" y="425339"/>
                  </a:lnTo>
                  <a:lnTo>
                    <a:pt x="256427" y="425339"/>
                  </a:lnTo>
                  <a:lnTo>
                    <a:pt x="256427" y="619919"/>
                  </a:lnTo>
                  <a:cubicBezTo>
                    <a:pt x="244069" y="624086"/>
                    <a:pt x="235141" y="635779"/>
                    <a:pt x="235141" y="649526"/>
                  </a:cubicBezTo>
                  <a:cubicBezTo>
                    <a:pt x="235141" y="666755"/>
                    <a:pt x="249157" y="680772"/>
                    <a:pt x="266385" y="680772"/>
                  </a:cubicBezTo>
                  <a:cubicBezTo>
                    <a:pt x="283613" y="680772"/>
                    <a:pt x="297628" y="666755"/>
                    <a:pt x="297628" y="649529"/>
                  </a:cubicBezTo>
                  <a:cubicBezTo>
                    <a:pt x="297628" y="635782"/>
                    <a:pt x="288700" y="624090"/>
                    <a:pt x="276342" y="619921"/>
                  </a:cubicBezTo>
                  <a:lnTo>
                    <a:pt x="276342" y="425342"/>
                  </a:lnTo>
                  <a:lnTo>
                    <a:pt x="320285" y="425342"/>
                  </a:lnTo>
                  <a:lnTo>
                    <a:pt x="320285" y="556065"/>
                  </a:lnTo>
                  <a:cubicBezTo>
                    <a:pt x="307927" y="560232"/>
                    <a:pt x="298999" y="571925"/>
                    <a:pt x="298999" y="585672"/>
                  </a:cubicBezTo>
                  <a:cubicBezTo>
                    <a:pt x="298999" y="602900"/>
                    <a:pt x="313016" y="616915"/>
                    <a:pt x="330242" y="616915"/>
                  </a:cubicBezTo>
                  <a:cubicBezTo>
                    <a:pt x="347469" y="616915"/>
                    <a:pt x="361486" y="602899"/>
                    <a:pt x="361486" y="585672"/>
                  </a:cubicBezTo>
                  <a:cubicBezTo>
                    <a:pt x="361486" y="571925"/>
                    <a:pt x="352558" y="560234"/>
                    <a:pt x="340200" y="556065"/>
                  </a:cubicBezTo>
                  <a:lnTo>
                    <a:pt x="340200" y="510485"/>
                  </a:lnTo>
                  <a:lnTo>
                    <a:pt x="396421" y="510485"/>
                  </a:lnTo>
                  <a:cubicBezTo>
                    <a:pt x="400589" y="522843"/>
                    <a:pt x="412282" y="531772"/>
                    <a:pt x="426028" y="531772"/>
                  </a:cubicBezTo>
                  <a:cubicBezTo>
                    <a:pt x="443256" y="531772"/>
                    <a:pt x="457273" y="517756"/>
                    <a:pt x="457273" y="500528"/>
                  </a:cubicBezTo>
                  <a:cubicBezTo>
                    <a:pt x="457273" y="483299"/>
                    <a:pt x="443256" y="469284"/>
                    <a:pt x="426028" y="469284"/>
                  </a:cubicBezTo>
                  <a:cubicBezTo>
                    <a:pt x="412282" y="469284"/>
                    <a:pt x="400590" y="478212"/>
                    <a:pt x="396421" y="490570"/>
                  </a:cubicBezTo>
                  <a:lnTo>
                    <a:pt x="340200" y="490570"/>
                  </a:lnTo>
                  <a:lnTo>
                    <a:pt x="340200" y="425342"/>
                  </a:lnTo>
                  <a:lnTo>
                    <a:pt x="521816" y="425342"/>
                  </a:lnTo>
                  <a:cubicBezTo>
                    <a:pt x="527315" y="425342"/>
                    <a:pt x="531773" y="420884"/>
                    <a:pt x="531773" y="415384"/>
                  </a:cubicBezTo>
                  <a:cubicBezTo>
                    <a:pt x="531772" y="409885"/>
                    <a:pt x="527312" y="405427"/>
                    <a:pt x="521814" y="405427"/>
                  </a:cubicBezTo>
                  <a:close/>
                  <a:moveTo>
                    <a:pt x="128711" y="405427"/>
                  </a:moveTo>
                  <a:lnTo>
                    <a:pt x="106054" y="405427"/>
                  </a:lnTo>
                  <a:lnTo>
                    <a:pt x="106054" y="381952"/>
                  </a:lnTo>
                  <a:cubicBezTo>
                    <a:pt x="114054" y="380683"/>
                    <a:pt x="121738" y="377898"/>
                    <a:pt x="128711" y="373694"/>
                  </a:cubicBezTo>
                  <a:lnTo>
                    <a:pt x="128711" y="405427"/>
                  </a:lnTo>
                  <a:close/>
                  <a:moveTo>
                    <a:pt x="123391" y="353158"/>
                  </a:moveTo>
                  <a:cubicBezTo>
                    <a:pt x="118201" y="357386"/>
                    <a:pt x="112320" y="360264"/>
                    <a:pt x="106054" y="361731"/>
                  </a:cubicBezTo>
                  <a:lnTo>
                    <a:pt x="106054" y="340884"/>
                  </a:lnTo>
                  <a:cubicBezTo>
                    <a:pt x="106054" y="335385"/>
                    <a:pt x="101596" y="330926"/>
                    <a:pt x="96097" y="330926"/>
                  </a:cubicBezTo>
                  <a:cubicBezTo>
                    <a:pt x="90597" y="330926"/>
                    <a:pt x="86139" y="335385"/>
                    <a:pt x="86139" y="340884"/>
                  </a:cubicBezTo>
                  <a:lnTo>
                    <a:pt x="86139" y="361734"/>
                  </a:lnTo>
                  <a:cubicBezTo>
                    <a:pt x="70085" y="358149"/>
                    <a:pt x="57120" y="344965"/>
                    <a:pt x="53781" y="328708"/>
                  </a:cubicBezTo>
                  <a:cubicBezTo>
                    <a:pt x="51241" y="316341"/>
                    <a:pt x="53932" y="304056"/>
                    <a:pt x="61356" y="294115"/>
                  </a:cubicBezTo>
                  <a:cubicBezTo>
                    <a:pt x="67193" y="286300"/>
                    <a:pt x="68677" y="275992"/>
                    <a:pt x="65332" y="266540"/>
                  </a:cubicBezTo>
                  <a:cubicBezTo>
                    <a:pt x="64105" y="263077"/>
                    <a:pt x="63483" y="259443"/>
                    <a:pt x="63483" y="255741"/>
                  </a:cubicBezTo>
                  <a:cubicBezTo>
                    <a:pt x="63483" y="245748"/>
                    <a:pt x="67974" y="236441"/>
                    <a:pt x="75803" y="230208"/>
                  </a:cubicBezTo>
                  <a:cubicBezTo>
                    <a:pt x="81671" y="225534"/>
                    <a:pt x="88660" y="223117"/>
                    <a:pt x="96028" y="223117"/>
                  </a:cubicBezTo>
                  <a:cubicBezTo>
                    <a:pt x="98637" y="223117"/>
                    <a:pt x="101296" y="223421"/>
                    <a:pt x="103966" y="224034"/>
                  </a:cubicBezTo>
                  <a:cubicBezTo>
                    <a:pt x="115383" y="226658"/>
                    <a:pt x="124650" y="235669"/>
                    <a:pt x="127575" y="246988"/>
                  </a:cubicBezTo>
                  <a:cubicBezTo>
                    <a:pt x="129261" y="253513"/>
                    <a:pt x="129084" y="259907"/>
                    <a:pt x="127050" y="265993"/>
                  </a:cubicBezTo>
                  <a:cubicBezTo>
                    <a:pt x="123726" y="275944"/>
                    <a:pt x="125160" y="286482"/>
                    <a:pt x="130887" y="294180"/>
                  </a:cubicBezTo>
                  <a:cubicBezTo>
                    <a:pt x="136427" y="301625"/>
                    <a:pt x="139354" y="310415"/>
                    <a:pt x="139354" y="319597"/>
                  </a:cubicBezTo>
                  <a:cubicBezTo>
                    <a:pt x="139354" y="332663"/>
                    <a:pt x="133536" y="344896"/>
                    <a:pt x="123391" y="353158"/>
                  </a:cubicBezTo>
                  <a:close/>
                  <a:moveTo>
                    <a:pt x="106739" y="511855"/>
                  </a:moveTo>
                  <a:cubicBezTo>
                    <a:pt x="100493" y="511855"/>
                    <a:pt x="95410" y="506773"/>
                    <a:pt x="95410" y="500526"/>
                  </a:cubicBezTo>
                  <a:cubicBezTo>
                    <a:pt x="95410" y="494279"/>
                    <a:pt x="100493" y="489198"/>
                    <a:pt x="106739" y="489198"/>
                  </a:cubicBezTo>
                  <a:cubicBezTo>
                    <a:pt x="112986" y="489198"/>
                    <a:pt x="118067" y="494281"/>
                    <a:pt x="118067" y="500526"/>
                  </a:cubicBezTo>
                  <a:cubicBezTo>
                    <a:pt x="118069" y="506774"/>
                    <a:pt x="112986" y="511855"/>
                    <a:pt x="106739" y="511855"/>
                  </a:cubicBezTo>
                  <a:close/>
                  <a:moveTo>
                    <a:pt x="213853" y="585671"/>
                  </a:moveTo>
                  <a:cubicBezTo>
                    <a:pt x="213853" y="591916"/>
                    <a:pt x="208772" y="596999"/>
                    <a:pt x="202525" y="596999"/>
                  </a:cubicBezTo>
                  <a:cubicBezTo>
                    <a:pt x="196279" y="596999"/>
                    <a:pt x="191198" y="591916"/>
                    <a:pt x="191198" y="585671"/>
                  </a:cubicBezTo>
                  <a:cubicBezTo>
                    <a:pt x="191198" y="579425"/>
                    <a:pt x="196280" y="574343"/>
                    <a:pt x="202525" y="574343"/>
                  </a:cubicBezTo>
                  <a:cubicBezTo>
                    <a:pt x="208771" y="574343"/>
                    <a:pt x="213853" y="579425"/>
                    <a:pt x="213853" y="585671"/>
                  </a:cubicBezTo>
                  <a:close/>
                  <a:moveTo>
                    <a:pt x="277712" y="649529"/>
                  </a:moveTo>
                  <a:cubicBezTo>
                    <a:pt x="277712" y="655774"/>
                    <a:pt x="272631" y="660856"/>
                    <a:pt x="266385" y="660856"/>
                  </a:cubicBezTo>
                  <a:cubicBezTo>
                    <a:pt x="260138" y="660856"/>
                    <a:pt x="255057" y="655774"/>
                    <a:pt x="255057" y="649529"/>
                  </a:cubicBezTo>
                  <a:cubicBezTo>
                    <a:pt x="255057" y="643283"/>
                    <a:pt x="260139" y="638201"/>
                    <a:pt x="266385" y="638201"/>
                  </a:cubicBezTo>
                  <a:cubicBezTo>
                    <a:pt x="272630" y="638201"/>
                    <a:pt x="277712" y="643283"/>
                    <a:pt x="277712" y="649529"/>
                  </a:cubicBezTo>
                  <a:close/>
                  <a:moveTo>
                    <a:pt x="341570" y="585671"/>
                  </a:moveTo>
                  <a:cubicBezTo>
                    <a:pt x="341570" y="591916"/>
                    <a:pt x="336488" y="596999"/>
                    <a:pt x="330242" y="596999"/>
                  </a:cubicBezTo>
                  <a:cubicBezTo>
                    <a:pt x="323996" y="596999"/>
                    <a:pt x="318915" y="591916"/>
                    <a:pt x="318915" y="585671"/>
                  </a:cubicBezTo>
                  <a:cubicBezTo>
                    <a:pt x="318915" y="579425"/>
                    <a:pt x="323997" y="574343"/>
                    <a:pt x="330242" y="574343"/>
                  </a:cubicBezTo>
                  <a:cubicBezTo>
                    <a:pt x="336488" y="574343"/>
                    <a:pt x="341570" y="579425"/>
                    <a:pt x="341570" y="585671"/>
                  </a:cubicBezTo>
                  <a:close/>
                  <a:moveTo>
                    <a:pt x="426027" y="489198"/>
                  </a:moveTo>
                  <a:cubicBezTo>
                    <a:pt x="432274" y="489198"/>
                    <a:pt x="437356" y="494281"/>
                    <a:pt x="437356" y="500526"/>
                  </a:cubicBezTo>
                  <a:cubicBezTo>
                    <a:pt x="437356" y="506773"/>
                    <a:pt x="432274" y="511855"/>
                    <a:pt x="426027" y="511855"/>
                  </a:cubicBezTo>
                  <a:cubicBezTo>
                    <a:pt x="419780" y="511855"/>
                    <a:pt x="414699" y="506773"/>
                    <a:pt x="414699" y="500526"/>
                  </a:cubicBezTo>
                  <a:cubicBezTo>
                    <a:pt x="414699" y="494281"/>
                    <a:pt x="419780" y="489198"/>
                    <a:pt x="426027" y="489198"/>
                  </a:cubicBezTo>
                  <a:close/>
                  <a:moveTo>
                    <a:pt x="447315" y="309639"/>
                  </a:moveTo>
                  <a:cubicBezTo>
                    <a:pt x="441068" y="309639"/>
                    <a:pt x="435986" y="304557"/>
                    <a:pt x="435986" y="298311"/>
                  </a:cubicBezTo>
                  <a:lnTo>
                    <a:pt x="435986" y="286984"/>
                  </a:lnTo>
                  <a:lnTo>
                    <a:pt x="458643" y="286984"/>
                  </a:lnTo>
                  <a:lnTo>
                    <a:pt x="458643" y="298311"/>
                  </a:lnTo>
                  <a:cubicBezTo>
                    <a:pt x="458642" y="304558"/>
                    <a:pt x="453559" y="309639"/>
                    <a:pt x="447315" y="3096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id="{EE1710F7-26BA-418F-91C7-A22AEE099464}"/>
                </a:ext>
              </a:extLst>
            </p:cNvPr>
            <p:cNvSpPr/>
            <p:nvPr/>
          </p:nvSpPr>
          <p:spPr>
            <a:xfrm>
              <a:off x="4620265" y="2750443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id="{5F1184DB-DC5E-434F-9C61-739C80CFED19}"/>
                </a:ext>
              </a:extLst>
            </p:cNvPr>
            <p:cNvSpPr/>
            <p:nvPr/>
          </p:nvSpPr>
          <p:spPr>
            <a:xfrm>
              <a:off x="4620265" y="2707872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id="{E3966368-D97B-403F-8B07-D90E9401FB6E}"/>
                </a:ext>
              </a:extLst>
            </p:cNvPr>
            <p:cNvSpPr/>
            <p:nvPr/>
          </p:nvSpPr>
          <p:spPr>
            <a:xfrm>
              <a:off x="4694764" y="2665300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2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id="{4923BE0E-E69D-49AB-9889-F5673450F918}"/>
                </a:ext>
              </a:extLst>
            </p:cNvPr>
            <p:cNvSpPr/>
            <p:nvPr/>
          </p:nvSpPr>
          <p:spPr>
            <a:xfrm>
              <a:off x="4620265" y="2622729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id="{2628BB91-1E52-45FD-A9B8-0133410C2A1B}"/>
                </a:ext>
              </a:extLst>
            </p:cNvPr>
            <p:cNvSpPr/>
            <p:nvPr/>
          </p:nvSpPr>
          <p:spPr>
            <a:xfrm>
              <a:off x="4620265" y="2580157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id="{A41C2467-9E63-4F56-8934-30F853195314}"/>
                </a:ext>
              </a:extLst>
            </p:cNvPr>
            <p:cNvSpPr/>
            <p:nvPr/>
          </p:nvSpPr>
          <p:spPr>
            <a:xfrm>
              <a:off x="4694764" y="2537584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2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id="{83922BFF-630F-4653-B8AF-4D0DBE6156CE}"/>
                </a:ext>
              </a:extLst>
            </p:cNvPr>
            <p:cNvSpPr/>
            <p:nvPr/>
          </p:nvSpPr>
          <p:spPr>
            <a:xfrm>
              <a:off x="4620265" y="2495013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:a16="http://schemas.microsoft.com/office/drawing/2014/main" id="{F2192783-5F69-43B8-AF5D-DE05A6B0BA38}"/>
                </a:ext>
              </a:extLst>
            </p:cNvPr>
            <p:cNvSpPr/>
            <p:nvPr/>
          </p:nvSpPr>
          <p:spPr>
            <a:xfrm>
              <a:off x="4620265" y="2452442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06" name="Graphique 22">
            <a:extLst>
              <a:ext uri="{FF2B5EF4-FFF2-40B4-BE49-F238E27FC236}">
                <a16:creationId xmlns:a16="http://schemas.microsoft.com/office/drawing/2014/main" id="{762897C2-9639-4B0F-8B5A-AEC43B377703}"/>
              </a:ext>
            </a:extLst>
          </p:cNvPr>
          <p:cNvGrpSpPr>
            <a:grpSpLocks noChangeAspect="1"/>
          </p:cNvGrpSpPr>
          <p:nvPr/>
        </p:nvGrpSpPr>
        <p:grpSpPr>
          <a:xfrm>
            <a:off x="3299632" y="1870567"/>
            <a:ext cx="407194" cy="407194"/>
            <a:chOff x="7200900" y="2400223"/>
            <a:chExt cx="542925" cy="542925"/>
          </a:xfrm>
          <a:solidFill>
            <a:schemeClr val="bg1"/>
          </a:solidFill>
        </p:grpSpPr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id="{3407E9F9-1165-4346-9C68-4945FE883D06}"/>
                </a:ext>
              </a:extLst>
            </p:cNvPr>
            <p:cNvSpPr/>
            <p:nvPr/>
          </p:nvSpPr>
          <p:spPr>
            <a:xfrm>
              <a:off x="7225717" y="2398704"/>
              <a:ext cx="492279" cy="544951"/>
            </a:xfrm>
            <a:custGeom>
              <a:avLst/>
              <a:gdLst>
                <a:gd name="connsiteX0" fmla="*/ 263866 w 492279"/>
                <a:gd name="connsiteY0" fmla="*/ 1519 h 544950"/>
                <a:gd name="connsiteX1" fmla="*/ 182832 w 492279"/>
                <a:gd name="connsiteY1" fmla="*/ 82553 h 544950"/>
                <a:gd name="connsiteX2" fmla="*/ 263866 w 492279"/>
                <a:gd name="connsiteY2" fmla="*/ 163587 h 544950"/>
                <a:gd name="connsiteX3" fmla="*/ 344899 w 492279"/>
                <a:gd name="connsiteY3" fmla="*/ 82553 h 544950"/>
                <a:gd name="connsiteX4" fmla="*/ 263866 w 492279"/>
                <a:gd name="connsiteY4" fmla="*/ 1519 h 544950"/>
                <a:gd name="connsiteX5" fmla="*/ 263866 w 492279"/>
                <a:gd name="connsiteY5" fmla="*/ 21778 h 544950"/>
                <a:gd name="connsiteX6" fmla="*/ 324641 w 492279"/>
                <a:gd name="connsiteY6" fmla="*/ 82553 h 544950"/>
                <a:gd name="connsiteX7" fmla="*/ 263866 w 492279"/>
                <a:gd name="connsiteY7" fmla="*/ 143328 h 544950"/>
                <a:gd name="connsiteX8" fmla="*/ 203090 w 492279"/>
                <a:gd name="connsiteY8" fmla="*/ 82553 h 544950"/>
                <a:gd name="connsiteX9" fmla="*/ 263866 w 492279"/>
                <a:gd name="connsiteY9" fmla="*/ 21778 h 544950"/>
                <a:gd name="connsiteX10" fmla="*/ 263866 w 492279"/>
                <a:gd name="connsiteY10" fmla="*/ 42036 h 544950"/>
                <a:gd name="connsiteX11" fmla="*/ 223349 w 492279"/>
                <a:gd name="connsiteY11" fmla="*/ 82553 h 544950"/>
                <a:gd name="connsiteX12" fmla="*/ 233478 w 492279"/>
                <a:gd name="connsiteY12" fmla="*/ 82553 h 544950"/>
                <a:gd name="connsiteX13" fmla="*/ 263866 w 492279"/>
                <a:gd name="connsiteY13" fmla="*/ 52165 h 544950"/>
                <a:gd name="connsiteX14" fmla="*/ 263866 w 492279"/>
                <a:gd name="connsiteY14" fmla="*/ 42036 h 544950"/>
                <a:gd name="connsiteX15" fmla="*/ 118888 w 492279"/>
                <a:gd name="connsiteY15" fmla="*/ 92553 h 544950"/>
                <a:gd name="connsiteX16" fmla="*/ 54062 w 492279"/>
                <a:gd name="connsiteY16" fmla="*/ 157379 h 544950"/>
                <a:gd name="connsiteX17" fmla="*/ 118888 w 492279"/>
                <a:gd name="connsiteY17" fmla="*/ 222206 h 544950"/>
                <a:gd name="connsiteX18" fmla="*/ 183715 w 492279"/>
                <a:gd name="connsiteY18" fmla="*/ 157379 h 544950"/>
                <a:gd name="connsiteX19" fmla="*/ 118888 w 492279"/>
                <a:gd name="connsiteY19" fmla="*/ 92553 h 544950"/>
                <a:gd name="connsiteX20" fmla="*/ 118888 w 492279"/>
                <a:gd name="connsiteY20" fmla="*/ 112811 h 544950"/>
                <a:gd name="connsiteX21" fmla="*/ 163457 w 492279"/>
                <a:gd name="connsiteY21" fmla="*/ 157379 h 544950"/>
                <a:gd name="connsiteX22" fmla="*/ 118888 w 492279"/>
                <a:gd name="connsiteY22" fmla="*/ 201948 h 544950"/>
                <a:gd name="connsiteX23" fmla="*/ 74320 w 492279"/>
                <a:gd name="connsiteY23" fmla="*/ 157379 h 544950"/>
                <a:gd name="connsiteX24" fmla="*/ 118888 w 492279"/>
                <a:gd name="connsiteY24" fmla="*/ 112811 h 544950"/>
                <a:gd name="connsiteX25" fmla="*/ 406817 w 492279"/>
                <a:gd name="connsiteY25" fmla="*/ 135095 h 544950"/>
                <a:gd name="connsiteX26" fmla="*/ 384533 w 492279"/>
                <a:gd name="connsiteY26" fmla="*/ 157379 h 544950"/>
                <a:gd name="connsiteX27" fmla="*/ 406817 w 492279"/>
                <a:gd name="connsiteY27" fmla="*/ 179664 h 544950"/>
                <a:gd name="connsiteX28" fmla="*/ 429101 w 492279"/>
                <a:gd name="connsiteY28" fmla="*/ 157379 h 544950"/>
                <a:gd name="connsiteX29" fmla="*/ 406817 w 492279"/>
                <a:gd name="connsiteY29" fmla="*/ 135095 h 544950"/>
                <a:gd name="connsiteX30" fmla="*/ 60269 w 492279"/>
                <a:gd name="connsiteY30" fmla="*/ 243607 h 544950"/>
                <a:gd name="connsiteX31" fmla="*/ 1519 w 492279"/>
                <a:gd name="connsiteY31" fmla="*/ 302357 h 544950"/>
                <a:gd name="connsiteX32" fmla="*/ 60269 w 492279"/>
                <a:gd name="connsiteY32" fmla="*/ 361106 h 544950"/>
                <a:gd name="connsiteX33" fmla="*/ 119018 w 492279"/>
                <a:gd name="connsiteY33" fmla="*/ 302357 h 544950"/>
                <a:gd name="connsiteX34" fmla="*/ 60269 w 492279"/>
                <a:gd name="connsiteY34" fmla="*/ 243607 h 544950"/>
                <a:gd name="connsiteX35" fmla="*/ 60269 w 492279"/>
                <a:gd name="connsiteY35" fmla="*/ 263866 h 544950"/>
                <a:gd name="connsiteX36" fmla="*/ 98760 w 492279"/>
                <a:gd name="connsiteY36" fmla="*/ 302357 h 544950"/>
                <a:gd name="connsiteX37" fmla="*/ 60269 w 492279"/>
                <a:gd name="connsiteY37" fmla="*/ 340848 h 544950"/>
                <a:gd name="connsiteX38" fmla="*/ 21778 w 492279"/>
                <a:gd name="connsiteY38" fmla="*/ 302357 h 544950"/>
                <a:gd name="connsiteX39" fmla="*/ 60269 w 492279"/>
                <a:gd name="connsiteY39" fmla="*/ 263866 h 544950"/>
                <a:gd name="connsiteX40" fmla="*/ 465437 w 492279"/>
                <a:gd name="connsiteY40" fmla="*/ 276021 h 544950"/>
                <a:gd name="connsiteX41" fmla="*/ 439101 w 492279"/>
                <a:gd name="connsiteY41" fmla="*/ 302357 h 544950"/>
                <a:gd name="connsiteX42" fmla="*/ 465437 w 492279"/>
                <a:gd name="connsiteY42" fmla="*/ 328692 h 544950"/>
                <a:gd name="connsiteX43" fmla="*/ 491773 w 492279"/>
                <a:gd name="connsiteY43" fmla="*/ 302357 h 544950"/>
                <a:gd name="connsiteX44" fmla="*/ 465437 w 492279"/>
                <a:gd name="connsiteY44" fmla="*/ 276021 h 544950"/>
                <a:gd name="connsiteX45" fmla="*/ 465437 w 492279"/>
                <a:gd name="connsiteY45" fmla="*/ 296279 h 544950"/>
                <a:gd name="connsiteX46" fmla="*/ 471514 w 492279"/>
                <a:gd name="connsiteY46" fmla="*/ 302357 h 544950"/>
                <a:gd name="connsiteX47" fmla="*/ 465437 w 492279"/>
                <a:gd name="connsiteY47" fmla="*/ 308434 h 544950"/>
                <a:gd name="connsiteX48" fmla="*/ 459359 w 492279"/>
                <a:gd name="connsiteY48" fmla="*/ 302357 h 544950"/>
                <a:gd name="connsiteX49" fmla="*/ 465437 w 492279"/>
                <a:gd name="connsiteY49" fmla="*/ 296279 h 544950"/>
                <a:gd name="connsiteX50" fmla="*/ 118888 w 492279"/>
                <a:gd name="connsiteY50" fmla="*/ 394658 h 544950"/>
                <a:gd name="connsiteX51" fmla="*/ 68242 w 492279"/>
                <a:gd name="connsiteY51" fmla="*/ 445304 h 544950"/>
                <a:gd name="connsiteX52" fmla="*/ 118888 w 492279"/>
                <a:gd name="connsiteY52" fmla="*/ 495950 h 544950"/>
                <a:gd name="connsiteX53" fmla="*/ 169534 w 492279"/>
                <a:gd name="connsiteY53" fmla="*/ 445304 h 544950"/>
                <a:gd name="connsiteX54" fmla="*/ 118888 w 492279"/>
                <a:gd name="connsiteY54" fmla="*/ 394658 h 544950"/>
                <a:gd name="connsiteX55" fmla="*/ 406817 w 492279"/>
                <a:gd name="connsiteY55" fmla="*/ 412890 h 544950"/>
                <a:gd name="connsiteX56" fmla="*/ 374404 w 492279"/>
                <a:gd name="connsiteY56" fmla="*/ 445304 h 544950"/>
                <a:gd name="connsiteX57" fmla="*/ 406817 w 492279"/>
                <a:gd name="connsiteY57" fmla="*/ 477717 h 544950"/>
                <a:gd name="connsiteX58" fmla="*/ 439230 w 492279"/>
                <a:gd name="connsiteY58" fmla="*/ 445304 h 544950"/>
                <a:gd name="connsiteX59" fmla="*/ 406817 w 492279"/>
                <a:gd name="connsiteY59" fmla="*/ 412890 h 544950"/>
                <a:gd name="connsiteX60" fmla="*/ 118888 w 492279"/>
                <a:gd name="connsiteY60" fmla="*/ 414916 h 544950"/>
                <a:gd name="connsiteX61" fmla="*/ 149276 w 492279"/>
                <a:gd name="connsiteY61" fmla="*/ 445304 h 544950"/>
                <a:gd name="connsiteX62" fmla="*/ 118888 w 492279"/>
                <a:gd name="connsiteY62" fmla="*/ 475691 h 544950"/>
                <a:gd name="connsiteX63" fmla="*/ 88501 w 492279"/>
                <a:gd name="connsiteY63" fmla="*/ 445304 h 544950"/>
                <a:gd name="connsiteX64" fmla="*/ 118888 w 492279"/>
                <a:gd name="connsiteY64" fmla="*/ 414916 h 544950"/>
                <a:gd name="connsiteX65" fmla="*/ 406817 w 492279"/>
                <a:gd name="connsiteY65" fmla="*/ 433149 h 544950"/>
                <a:gd name="connsiteX66" fmla="*/ 418972 w 492279"/>
                <a:gd name="connsiteY66" fmla="*/ 445304 h 544950"/>
                <a:gd name="connsiteX67" fmla="*/ 406817 w 492279"/>
                <a:gd name="connsiteY67" fmla="*/ 457459 h 544950"/>
                <a:gd name="connsiteX68" fmla="*/ 394662 w 492279"/>
                <a:gd name="connsiteY68" fmla="*/ 445304 h 544950"/>
                <a:gd name="connsiteX69" fmla="*/ 406817 w 492279"/>
                <a:gd name="connsiteY69" fmla="*/ 433149 h 544950"/>
                <a:gd name="connsiteX70" fmla="*/ 263866 w 492279"/>
                <a:gd name="connsiteY70" fmla="*/ 463411 h 544950"/>
                <a:gd name="connsiteX71" fmla="*/ 223349 w 492279"/>
                <a:gd name="connsiteY71" fmla="*/ 503928 h 544950"/>
                <a:gd name="connsiteX72" fmla="*/ 263866 w 492279"/>
                <a:gd name="connsiteY72" fmla="*/ 544444 h 544950"/>
                <a:gd name="connsiteX73" fmla="*/ 304382 w 492279"/>
                <a:gd name="connsiteY73" fmla="*/ 503928 h 544950"/>
                <a:gd name="connsiteX74" fmla="*/ 263866 w 492279"/>
                <a:gd name="connsiteY74" fmla="*/ 463411 h 544950"/>
                <a:gd name="connsiteX75" fmla="*/ 263866 w 492279"/>
                <a:gd name="connsiteY75" fmla="*/ 483669 h 544950"/>
                <a:gd name="connsiteX76" fmla="*/ 284124 w 492279"/>
                <a:gd name="connsiteY76" fmla="*/ 503928 h 544950"/>
                <a:gd name="connsiteX77" fmla="*/ 263866 w 492279"/>
                <a:gd name="connsiteY77" fmla="*/ 524186 h 544950"/>
                <a:gd name="connsiteX78" fmla="*/ 243607 w 492279"/>
                <a:gd name="connsiteY78" fmla="*/ 503928 h 544950"/>
                <a:gd name="connsiteX79" fmla="*/ 263866 w 492279"/>
                <a:gd name="connsiteY79" fmla="*/ 483669 h 54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492279" h="544950">
                  <a:moveTo>
                    <a:pt x="263866" y="1519"/>
                  </a:moveTo>
                  <a:cubicBezTo>
                    <a:pt x="219232" y="1519"/>
                    <a:pt x="182832" y="37920"/>
                    <a:pt x="182832" y="82553"/>
                  </a:cubicBezTo>
                  <a:cubicBezTo>
                    <a:pt x="182832" y="127186"/>
                    <a:pt x="219232" y="163587"/>
                    <a:pt x="263866" y="163587"/>
                  </a:cubicBezTo>
                  <a:cubicBezTo>
                    <a:pt x="308499" y="163587"/>
                    <a:pt x="344899" y="127186"/>
                    <a:pt x="344899" y="82553"/>
                  </a:cubicBezTo>
                  <a:cubicBezTo>
                    <a:pt x="344899" y="37920"/>
                    <a:pt x="308499" y="1519"/>
                    <a:pt x="263866" y="1519"/>
                  </a:cubicBezTo>
                  <a:close/>
                  <a:moveTo>
                    <a:pt x="263866" y="21778"/>
                  </a:moveTo>
                  <a:cubicBezTo>
                    <a:pt x="297551" y="21778"/>
                    <a:pt x="324641" y="48867"/>
                    <a:pt x="324641" y="82553"/>
                  </a:cubicBezTo>
                  <a:cubicBezTo>
                    <a:pt x="324641" y="116239"/>
                    <a:pt x="297551" y="143328"/>
                    <a:pt x="263866" y="143328"/>
                  </a:cubicBezTo>
                  <a:cubicBezTo>
                    <a:pt x="230180" y="143328"/>
                    <a:pt x="203090" y="116239"/>
                    <a:pt x="203090" y="82553"/>
                  </a:cubicBezTo>
                  <a:cubicBezTo>
                    <a:pt x="203090" y="48867"/>
                    <a:pt x="230180" y="21778"/>
                    <a:pt x="263866" y="21778"/>
                  </a:cubicBezTo>
                  <a:close/>
                  <a:moveTo>
                    <a:pt x="263866" y="42036"/>
                  </a:moveTo>
                  <a:cubicBezTo>
                    <a:pt x="241549" y="42036"/>
                    <a:pt x="223349" y="60236"/>
                    <a:pt x="223349" y="82553"/>
                  </a:cubicBezTo>
                  <a:cubicBezTo>
                    <a:pt x="223252" y="89402"/>
                    <a:pt x="233575" y="89402"/>
                    <a:pt x="233478" y="82553"/>
                  </a:cubicBezTo>
                  <a:cubicBezTo>
                    <a:pt x="233478" y="65710"/>
                    <a:pt x="247023" y="52165"/>
                    <a:pt x="263866" y="52165"/>
                  </a:cubicBezTo>
                  <a:cubicBezTo>
                    <a:pt x="270715" y="52263"/>
                    <a:pt x="270715" y="41939"/>
                    <a:pt x="263866" y="42036"/>
                  </a:cubicBezTo>
                  <a:close/>
                  <a:moveTo>
                    <a:pt x="118888" y="92553"/>
                  </a:moveTo>
                  <a:cubicBezTo>
                    <a:pt x="83205" y="92553"/>
                    <a:pt x="54062" y="121696"/>
                    <a:pt x="54062" y="157379"/>
                  </a:cubicBezTo>
                  <a:cubicBezTo>
                    <a:pt x="54062" y="193063"/>
                    <a:pt x="83205" y="222206"/>
                    <a:pt x="118888" y="222206"/>
                  </a:cubicBezTo>
                  <a:cubicBezTo>
                    <a:pt x="154572" y="222206"/>
                    <a:pt x="183715" y="193063"/>
                    <a:pt x="183715" y="157379"/>
                  </a:cubicBezTo>
                  <a:cubicBezTo>
                    <a:pt x="183715" y="121696"/>
                    <a:pt x="154570" y="92553"/>
                    <a:pt x="118888" y="92553"/>
                  </a:cubicBezTo>
                  <a:close/>
                  <a:moveTo>
                    <a:pt x="118888" y="112811"/>
                  </a:moveTo>
                  <a:cubicBezTo>
                    <a:pt x="143622" y="112811"/>
                    <a:pt x="163457" y="132646"/>
                    <a:pt x="163457" y="157379"/>
                  </a:cubicBezTo>
                  <a:cubicBezTo>
                    <a:pt x="163457" y="182113"/>
                    <a:pt x="143622" y="201948"/>
                    <a:pt x="118888" y="201948"/>
                  </a:cubicBezTo>
                  <a:cubicBezTo>
                    <a:pt x="94155" y="201948"/>
                    <a:pt x="74320" y="182113"/>
                    <a:pt x="74320" y="157379"/>
                  </a:cubicBezTo>
                  <a:cubicBezTo>
                    <a:pt x="74320" y="132646"/>
                    <a:pt x="94153" y="112811"/>
                    <a:pt x="118888" y="112811"/>
                  </a:cubicBezTo>
                  <a:close/>
                  <a:moveTo>
                    <a:pt x="406817" y="135095"/>
                  </a:moveTo>
                  <a:cubicBezTo>
                    <a:pt x="394630" y="135095"/>
                    <a:pt x="384533" y="145192"/>
                    <a:pt x="384533" y="157379"/>
                  </a:cubicBezTo>
                  <a:cubicBezTo>
                    <a:pt x="384533" y="169567"/>
                    <a:pt x="394630" y="179664"/>
                    <a:pt x="406817" y="179664"/>
                  </a:cubicBezTo>
                  <a:cubicBezTo>
                    <a:pt x="419004" y="179664"/>
                    <a:pt x="429101" y="169567"/>
                    <a:pt x="429101" y="157379"/>
                  </a:cubicBezTo>
                  <a:cubicBezTo>
                    <a:pt x="429101" y="145192"/>
                    <a:pt x="419004" y="135095"/>
                    <a:pt x="406817" y="135095"/>
                  </a:cubicBezTo>
                  <a:close/>
                  <a:moveTo>
                    <a:pt x="60269" y="243607"/>
                  </a:moveTo>
                  <a:cubicBezTo>
                    <a:pt x="27942" y="243607"/>
                    <a:pt x="1519" y="270030"/>
                    <a:pt x="1519" y="302357"/>
                  </a:cubicBezTo>
                  <a:cubicBezTo>
                    <a:pt x="1519" y="334683"/>
                    <a:pt x="27942" y="361106"/>
                    <a:pt x="60269" y="361106"/>
                  </a:cubicBezTo>
                  <a:cubicBezTo>
                    <a:pt x="92595" y="361106"/>
                    <a:pt x="119018" y="334683"/>
                    <a:pt x="119018" y="302357"/>
                  </a:cubicBezTo>
                  <a:cubicBezTo>
                    <a:pt x="119018" y="270030"/>
                    <a:pt x="92595" y="243607"/>
                    <a:pt x="60269" y="243607"/>
                  </a:cubicBezTo>
                  <a:close/>
                  <a:moveTo>
                    <a:pt x="60269" y="263866"/>
                  </a:moveTo>
                  <a:cubicBezTo>
                    <a:pt x="81647" y="263866"/>
                    <a:pt x="98760" y="280978"/>
                    <a:pt x="98760" y="302357"/>
                  </a:cubicBezTo>
                  <a:cubicBezTo>
                    <a:pt x="98760" y="323735"/>
                    <a:pt x="81647" y="340848"/>
                    <a:pt x="60269" y="340848"/>
                  </a:cubicBezTo>
                  <a:cubicBezTo>
                    <a:pt x="38890" y="340848"/>
                    <a:pt x="21778" y="323735"/>
                    <a:pt x="21778" y="302357"/>
                  </a:cubicBezTo>
                  <a:cubicBezTo>
                    <a:pt x="21778" y="280978"/>
                    <a:pt x="38890" y="263866"/>
                    <a:pt x="60269" y="263866"/>
                  </a:cubicBezTo>
                  <a:close/>
                  <a:moveTo>
                    <a:pt x="465437" y="276021"/>
                  </a:moveTo>
                  <a:cubicBezTo>
                    <a:pt x="451013" y="276021"/>
                    <a:pt x="439101" y="287933"/>
                    <a:pt x="439101" y="302357"/>
                  </a:cubicBezTo>
                  <a:cubicBezTo>
                    <a:pt x="439101" y="316781"/>
                    <a:pt x="451013" y="328692"/>
                    <a:pt x="465437" y="328692"/>
                  </a:cubicBezTo>
                  <a:cubicBezTo>
                    <a:pt x="479861" y="328692"/>
                    <a:pt x="491773" y="316781"/>
                    <a:pt x="491773" y="302357"/>
                  </a:cubicBezTo>
                  <a:cubicBezTo>
                    <a:pt x="491773" y="287933"/>
                    <a:pt x="479861" y="276021"/>
                    <a:pt x="465437" y="276021"/>
                  </a:cubicBezTo>
                  <a:close/>
                  <a:moveTo>
                    <a:pt x="465437" y="296279"/>
                  </a:moveTo>
                  <a:cubicBezTo>
                    <a:pt x="468913" y="296279"/>
                    <a:pt x="471514" y="298880"/>
                    <a:pt x="471514" y="302357"/>
                  </a:cubicBezTo>
                  <a:cubicBezTo>
                    <a:pt x="471514" y="305833"/>
                    <a:pt x="468913" y="308434"/>
                    <a:pt x="465437" y="308434"/>
                  </a:cubicBezTo>
                  <a:cubicBezTo>
                    <a:pt x="461960" y="308434"/>
                    <a:pt x="459359" y="305833"/>
                    <a:pt x="459359" y="302357"/>
                  </a:cubicBezTo>
                  <a:cubicBezTo>
                    <a:pt x="459359" y="298880"/>
                    <a:pt x="461960" y="296279"/>
                    <a:pt x="465437" y="296279"/>
                  </a:cubicBezTo>
                  <a:close/>
                  <a:moveTo>
                    <a:pt x="118888" y="394658"/>
                  </a:moveTo>
                  <a:cubicBezTo>
                    <a:pt x="91037" y="394658"/>
                    <a:pt x="68242" y="417453"/>
                    <a:pt x="68242" y="445304"/>
                  </a:cubicBezTo>
                  <a:cubicBezTo>
                    <a:pt x="68242" y="473155"/>
                    <a:pt x="91037" y="495950"/>
                    <a:pt x="118888" y="495950"/>
                  </a:cubicBezTo>
                  <a:cubicBezTo>
                    <a:pt x="146740" y="495950"/>
                    <a:pt x="169534" y="473155"/>
                    <a:pt x="169534" y="445304"/>
                  </a:cubicBezTo>
                  <a:cubicBezTo>
                    <a:pt x="169534" y="417453"/>
                    <a:pt x="146738" y="394658"/>
                    <a:pt x="118888" y="394658"/>
                  </a:cubicBezTo>
                  <a:close/>
                  <a:moveTo>
                    <a:pt x="406817" y="412890"/>
                  </a:moveTo>
                  <a:cubicBezTo>
                    <a:pt x="389036" y="412890"/>
                    <a:pt x="374404" y="427523"/>
                    <a:pt x="374404" y="445304"/>
                  </a:cubicBezTo>
                  <a:cubicBezTo>
                    <a:pt x="374404" y="463085"/>
                    <a:pt x="389036" y="477717"/>
                    <a:pt x="406817" y="477717"/>
                  </a:cubicBezTo>
                  <a:cubicBezTo>
                    <a:pt x="424598" y="477717"/>
                    <a:pt x="439230" y="463085"/>
                    <a:pt x="439230" y="445304"/>
                  </a:cubicBezTo>
                  <a:cubicBezTo>
                    <a:pt x="439230" y="427523"/>
                    <a:pt x="424600" y="412890"/>
                    <a:pt x="406817" y="412890"/>
                  </a:cubicBezTo>
                  <a:close/>
                  <a:moveTo>
                    <a:pt x="118888" y="414916"/>
                  </a:moveTo>
                  <a:cubicBezTo>
                    <a:pt x="135790" y="414916"/>
                    <a:pt x="149276" y="428402"/>
                    <a:pt x="149276" y="445304"/>
                  </a:cubicBezTo>
                  <a:cubicBezTo>
                    <a:pt x="149276" y="462205"/>
                    <a:pt x="135790" y="475691"/>
                    <a:pt x="118888" y="475691"/>
                  </a:cubicBezTo>
                  <a:cubicBezTo>
                    <a:pt x="101987" y="475691"/>
                    <a:pt x="88501" y="462205"/>
                    <a:pt x="88501" y="445304"/>
                  </a:cubicBezTo>
                  <a:cubicBezTo>
                    <a:pt x="88501" y="428402"/>
                    <a:pt x="101985" y="414916"/>
                    <a:pt x="118888" y="414916"/>
                  </a:cubicBezTo>
                  <a:close/>
                  <a:moveTo>
                    <a:pt x="406817" y="433149"/>
                  </a:moveTo>
                  <a:cubicBezTo>
                    <a:pt x="413650" y="433149"/>
                    <a:pt x="418972" y="438471"/>
                    <a:pt x="418972" y="445304"/>
                  </a:cubicBezTo>
                  <a:cubicBezTo>
                    <a:pt x="418972" y="452137"/>
                    <a:pt x="413650" y="457459"/>
                    <a:pt x="406817" y="457459"/>
                  </a:cubicBezTo>
                  <a:cubicBezTo>
                    <a:pt x="399984" y="457459"/>
                    <a:pt x="394662" y="452137"/>
                    <a:pt x="394662" y="445304"/>
                  </a:cubicBezTo>
                  <a:cubicBezTo>
                    <a:pt x="394662" y="438471"/>
                    <a:pt x="399986" y="433149"/>
                    <a:pt x="406817" y="433149"/>
                  </a:cubicBezTo>
                  <a:close/>
                  <a:moveTo>
                    <a:pt x="263866" y="463411"/>
                  </a:moveTo>
                  <a:cubicBezTo>
                    <a:pt x="241610" y="463411"/>
                    <a:pt x="223349" y="481672"/>
                    <a:pt x="223349" y="503928"/>
                  </a:cubicBezTo>
                  <a:cubicBezTo>
                    <a:pt x="223349" y="526183"/>
                    <a:pt x="241610" y="544444"/>
                    <a:pt x="263866" y="544444"/>
                  </a:cubicBezTo>
                  <a:cubicBezTo>
                    <a:pt x="286121" y="544444"/>
                    <a:pt x="304382" y="526183"/>
                    <a:pt x="304382" y="503928"/>
                  </a:cubicBezTo>
                  <a:cubicBezTo>
                    <a:pt x="304382" y="481672"/>
                    <a:pt x="286121" y="463411"/>
                    <a:pt x="263866" y="463411"/>
                  </a:cubicBezTo>
                  <a:close/>
                  <a:moveTo>
                    <a:pt x="263866" y="483669"/>
                  </a:moveTo>
                  <a:cubicBezTo>
                    <a:pt x="275174" y="483669"/>
                    <a:pt x="284124" y="492619"/>
                    <a:pt x="284124" y="503928"/>
                  </a:cubicBezTo>
                  <a:cubicBezTo>
                    <a:pt x="284124" y="515236"/>
                    <a:pt x="275174" y="524186"/>
                    <a:pt x="263866" y="524186"/>
                  </a:cubicBezTo>
                  <a:cubicBezTo>
                    <a:pt x="252557" y="524186"/>
                    <a:pt x="243607" y="515236"/>
                    <a:pt x="243607" y="503928"/>
                  </a:cubicBezTo>
                  <a:cubicBezTo>
                    <a:pt x="243607" y="492619"/>
                    <a:pt x="252557" y="483669"/>
                    <a:pt x="263866" y="4836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08" name="Graphique 24">
            <a:extLst>
              <a:ext uri="{FF2B5EF4-FFF2-40B4-BE49-F238E27FC236}">
                <a16:creationId xmlns:a16="http://schemas.microsoft.com/office/drawing/2014/main" id="{462EC0BF-8F34-4A98-A8AF-EA1A06E45C4F}"/>
              </a:ext>
            </a:extLst>
          </p:cNvPr>
          <p:cNvGrpSpPr>
            <a:grpSpLocks noChangeAspect="1"/>
          </p:cNvGrpSpPr>
          <p:nvPr/>
        </p:nvGrpSpPr>
        <p:grpSpPr>
          <a:xfrm>
            <a:off x="7535589" y="1869784"/>
            <a:ext cx="418874" cy="418874"/>
            <a:chOff x="9986963" y="2371571"/>
            <a:chExt cx="614362" cy="614362"/>
          </a:xfrm>
          <a:solidFill>
            <a:schemeClr val="bg1"/>
          </a:solidFill>
        </p:grpSpPr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id="{3890C4EA-CF87-4959-BEEF-2B0DE5D29ECA}"/>
                </a:ext>
              </a:extLst>
            </p:cNvPr>
            <p:cNvSpPr/>
            <p:nvPr/>
          </p:nvSpPr>
          <p:spPr>
            <a:xfrm>
              <a:off x="10099427" y="2370302"/>
              <a:ext cx="389265" cy="539894"/>
            </a:xfrm>
            <a:custGeom>
              <a:avLst/>
              <a:gdLst>
                <a:gd name="connsiteX0" fmla="*/ 195563 w 389265"/>
                <a:gd name="connsiteY0" fmla="*/ 1269 h 539893"/>
                <a:gd name="connsiteX1" fmla="*/ 1269 w 389265"/>
                <a:gd name="connsiteY1" fmla="*/ 194209 h 539893"/>
                <a:gd name="connsiteX2" fmla="*/ 29026 w 389265"/>
                <a:gd name="connsiteY2" fmla="*/ 293049 h 539893"/>
                <a:gd name="connsiteX3" fmla="*/ 29703 w 389265"/>
                <a:gd name="connsiteY3" fmla="*/ 294403 h 539893"/>
                <a:gd name="connsiteX4" fmla="*/ 92662 w 389265"/>
                <a:gd name="connsiteY4" fmla="*/ 458910 h 539893"/>
                <a:gd name="connsiteX5" fmla="*/ 72353 w 389265"/>
                <a:gd name="connsiteY5" fmla="*/ 495467 h 539893"/>
                <a:gd name="connsiteX6" fmla="*/ 116356 w 389265"/>
                <a:gd name="connsiteY6" fmla="*/ 539471 h 539893"/>
                <a:gd name="connsiteX7" fmla="*/ 273416 w 389265"/>
                <a:gd name="connsiteY7" fmla="*/ 539471 h 539893"/>
                <a:gd name="connsiteX8" fmla="*/ 317420 w 389265"/>
                <a:gd name="connsiteY8" fmla="*/ 495467 h 539893"/>
                <a:gd name="connsiteX9" fmla="*/ 297111 w 389265"/>
                <a:gd name="connsiteY9" fmla="*/ 458233 h 539893"/>
                <a:gd name="connsiteX10" fmla="*/ 360070 w 389265"/>
                <a:gd name="connsiteY10" fmla="*/ 294403 h 539893"/>
                <a:gd name="connsiteX11" fmla="*/ 360747 w 389265"/>
                <a:gd name="connsiteY11" fmla="*/ 293049 h 539893"/>
                <a:gd name="connsiteX12" fmla="*/ 388504 w 389265"/>
                <a:gd name="connsiteY12" fmla="*/ 194209 h 539893"/>
                <a:gd name="connsiteX13" fmla="*/ 195563 w 389265"/>
                <a:gd name="connsiteY13" fmla="*/ 1269 h 539893"/>
                <a:gd name="connsiteX14" fmla="*/ 272740 w 389265"/>
                <a:gd name="connsiteY14" fmla="*/ 518484 h 539893"/>
                <a:gd name="connsiteX15" fmla="*/ 115679 w 389265"/>
                <a:gd name="connsiteY15" fmla="*/ 518484 h 539893"/>
                <a:gd name="connsiteX16" fmla="*/ 92662 w 389265"/>
                <a:gd name="connsiteY16" fmla="*/ 495467 h 539893"/>
                <a:gd name="connsiteX17" fmla="*/ 115679 w 389265"/>
                <a:gd name="connsiteY17" fmla="*/ 472449 h 539893"/>
                <a:gd name="connsiteX18" fmla="*/ 272740 w 389265"/>
                <a:gd name="connsiteY18" fmla="*/ 472449 h 539893"/>
                <a:gd name="connsiteX19" fmla="*/ 295757 w 389265"/>
                <a:gd name="connsiteY19" fmla="*/ 495467 h 539893"/>
                <a:gd name="connsiteX20" fmla="*/ 272740 w 389265"/>
                <a:gd name="connsiteY20" fmla="*/ 518484 h 539893"/>
                <a:gd name="connsiteX21" fmla="*/ 194209 w 389265"/>
                <a:gd name="connsiteY21" fmla="*/ 217904 h 539893"/>
                <a:gd name="connsiteX22" fmla="*/ 183378 w 389265"/>
                <a:gd name="connsiteY22" fmla="*/ 228736 h 539893"/>
                <a:gd name="connsiteX23" fmla="*/ 183378 w 389265"/>
                <a:gd name="connsiteY23" fmla="*/ 327575 h 539893"/>
                <a:gd name="connsiteX24" fmla="*/ 167807 w 389265"/>
                <a:gd name="connsiteY24" fmla="*/ 313358 h 539893"/>
                <a:gd name="connsiteX25" fmla="*/ 134635 w 389265"/>
                <a:gd name="connsiteY25" fmla="*/ 242952 h 539893"/>
                <a:gd name="connsiteX26" fmla="*/ 194209 w 389265"/>
                <a:gd name="connsiteY26" fmla="*/ 127188 h 539893"/>
                <a:gd name="connsiteX27" fmla="*/ 253784 w 389265"/>
                <a:gd name="connsiteY27" fmla="*/ 242952 h 539893"/>
                <a:gd name="connsiteX28" fmla="*/ 220612 w 389265"/>
                <a:gd name="connsiteY28" fmla="*/ 313358 h 539893"/>
                <a:gd name="connsiteX29" fmla="*/ 204364 w 389265"/>
                <a:gd name="connsiteY29" fmla="*/ 328252 h 539893"/>
                <a:gd name="connsiteX30" fmla="*/ 204364 w 389265"/>
                <a:gd name="connsiteY30" fmla="*/ 228059 h 539893"/>
                <a:gd name="connsiteX31" fmla="*/ 194209 w 389265"/>
                <a:gd name="connsiteY31" fmla="*/ 217904 h 539893"/>
                <a:gd name="connsiteX32" fmla="*/ 340438 w 389265"/>
                <a:gd name="connsiteY32" fmla="*/ 284248 h 539893"/>
                <a:gd name="connsiteX33" fmla="*/ 339761 w 389265"/>
                <a:gd name="connsiteY33" fmla="*/ 286279 h 539893"/>
                <a:gd name="connsiteX34" fmla="*/ 275447 w 389265"/>
                <a:gd name="connsiteY34" fmla="*/ 452140 h 539893"/>
                <a:gd name="connsiteX35" fmla="*/ 204364 w 389265"/>
                <a:gd name="connsiteY35" fmla="*/ 452140 h 539893"/>
                <a:gd name="connsiteX36" fmla="*/ 204364 w 389265"/>
                <a:gd name="connsiteY36" fmla="*/ 355331 h 539893"/>
                <a:gd name="connsiteX37" fmla="*/ 234828 w 389265"/>
                <a:gd name="connsiteY37" fmla="*/ 327575 h 539893"/>
                <a:gd name="connsiteX38" fmla="*/ 274770 w 389265"/>
                <a:gd name="connsiteY38" fmla="*/ 241598 h 539893"/>
                <a:gd name="connsiteX39" fmla="*/ 204364 w 389265"/>
                <a:gd name="connsiteY39" fmla="*/ 106879 h 539893"/>
                <a:gd name="connsiteX40" fmla="*/ 197594 w 389265"/>
                <a:gd name="connsiteY40" fmla="*/ 104171 h 539893"/>
                <a:gd name="connsiteX41" fmla="*/ 191502 w 389265"/>
                <a:gd name="connsiteY41" fmla="*/ 104171 h 539893"/>
                <a:gd name="connsiteX42" fmla="*/ 184732 w 389265"/>
                <a:gd name="connsiteY42" fmla="*/ 106879 h 539893"/>
                <a:gd name="connsiteX43" fmla="*/ 114325 w 389265"/>
                <a:gd name="connsiteY43" fmla="*/ 241598 h 539893"/>
                <a:gd name="connsiteX44" fmla="*/ 154268 w 389265"/>
                <a:gd name="connsiteY44" fmla="*/ 327575 h 539893"/>
                <a:gd name="connsiteX45" fmla="*/ 184055 w 389265"/>
                <a:gd name="connsiteY45" fmla="*/ 354654 h 539893"/>
                <a:gd name="connsiteX46" fmla="*/ 184055 w 389265"/>
                <a:gd name="connsiteY46" fmla="*/ 451463 h 539893"/>
                <a:gd name="connsiteX47" fmla="*/ 112972 w 389265"/>
                <a:gd name="connsiteY47" fmla="*/ 451463 h 539893"/>
                <a:gd name="connsiteX48" fmla="*/ 48658 w 389265"/>
                <a:gd name="connsiteY48" fmla="*/ 285602 h 539893"/>
                <a:gd name="connsiteX49" fmla="*/ 47304 w 389265"/>
                <a:gd name="connsiteY49" fmla="*/ 283571 h 539893"/>
                <a:gd name="connsiteX50" fmla="*/ 21579 w 389265"/>
                <a:gd name="connsiteY50" fmla="*/ 193532 h 539893"/>
                <a:gd name="connsiteX51" fmla="*/ 194209 w 389265"/>
                <a:gd name="connsiteY51" fmla="*/ 22256 h 539893"/>
                <a:gd name="connsiteX52" fmla="*/ 366163 w 389265"/>
                <a:gd name="connsiteY52" fmla="*/ 194209 h 539893"/>
                <a:gd name="connsiteX53" fmla="*/ 340438 w 389265"/>
                <a:gd name="connsiteY53" fmla="*/ 284248 h 539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89265" h="539893">
                  <a:moveTo>
                    <a:pt x="195563" y="1269"/>
                  </a:moveTo>
                  <a:cubicBezTo>
                    <a:pt x="89277" y="1269"/>
                    <a:pt x="1269" y="87246"/>
                    <a:pt x="1269" y="194209"/>
                  </a:cubicBezTo>
                  <a:cubicBezTo>
                    <a:pt x="1269" y="228736"/>
                    <a:pt x="10747" y="263262"/>
                    <a:pt x="29026" y="293049"/>
                  </a:cubicBezTo>
                  <a:cubicBezTo>
                    <a:pt x="29026" y="293726"/>
                    <a:pt x="29026" y="294403"/>
                    <a:pt x="29703" y="294403"/>
                  </a:cubicBezTo>
                  <a:cubicBezTo>
                    <a:pt x="30380" y="295757"/>
                    <a:pt x="89954" y="400689"/>
                    <a:pt x="92662" y="458910"/>
                  </a:cubicBezTo>
                  <a:cubicBezTo>
                    <a:pt x="80476" y="467034"/>
                    <a:pt x="72353" y="479896"/>
                    <a:pt x="72353" y="495467"/>
                  </a:cubicBezTo>
                  <a:cubicBezTo>
                    <a:pt x="72353" y="519838"/>
                    <a:pt x="91985" y="539471"/>
                    <a:pt x="116356" y="539471"/>
                  </a:cubicBezTo>
                  <a:lnTo>
                    <a:pt x="273416" y="539471"/>
                  </a:lnTo>
                  <a:cubicBezTo>
                    <a:pt x="297788" y="539471"/>
                    <a:pt x="317420" y="519838"/>
                    <a:pt x="317420" y="495467"/>
                  </a:cubicBezTo>
                  <a:cubicBezTo>
                    <a:pt x="317420" y="479896"/>
                    <a:pt x="309297" y="466357"/>
                    <a:pt x="297111" y="458233"/>
                  </a:cubicBezTo>
                  <a:cubicBezTo>
                    <a:pt x="299819" y="400012"/>
                    <a:pt x="359393" y="295080"/>
                    <a:pt x="360070" y="294403"/>
                  </a:cubicBezTo>
                  <a:cubicBezTo>
                    <a:pt x="360070" y="293726"/>
                    <a:pt x="360747" y="293049"/>
                    <a:pt x="360747" y="293049"/>
                  </a:cubicBezTo>
                  <a:cubicBezTo>
                    <a:pt x="379026" y="263262"/>
                    <a:pt x="388504" y="228736"/>
                    <a:pt x="388504" y="194209"/>
                  </a:cubicBezTo>
                  <a:cubicBezTo>
                    <a:pt x="388504" y="87923"/>
                    <a:pt x="301850" y="1269"/>
                    <a:pt x="195563" y="1269"/>
                  </a:cubicBezTo>
                  <a:close/>
                  <a:moveTo>
                    <a:pt x="272740" y="518484"/>
                  </a:moveTo>
                  <a:lnTo>
                    <a:pt x="115679" y="518484"/>
                  </a:lnTo>
                  <a:cubicBezTo>
                    <a:pt x="102817" y="518484"/>
                    <a:pt x="92662" y="508330"/>
                    <a:pt x="92662" y="495467"/>
                  </a:cubicBezTo>
                  <a:cubicBezTo>
                    <a:pt x="92662" y="482604"/>
                    <a:pt x="102817" y="472449"/>
                    <a:pt x="115679" y="472449"/>
                  </a:cubicBezTo>
                  <a:lnTo>
                    <a:pt x="272740" y="472449"/>
                  </a:lnTo>
                  <a:cubicBezTo>
                    <a:pt x="285602" y="472449"/>
                    <a:pt x="295757" y="482604"/>
                    <a:pt x="295757" y="495467"/>
                  </a:cubicBezTo>
                  <a:cubicBezTo>
                    <a:pt x="295757" y="508330"/>
                    <a:pt x="285602" y="518484"/>
                    <a:pt x="272740" y="518484"/>
                  </a:cubicBezTo>
                  <a:close/>
                  <a:moveTo>
                    <a:pt x="194209" y="217904"/>
                  </a:moveTo>
                  <a:cubicBezTo>
                    <a:pt x="188117" y="217904"/>
                    <a:pt x="183378" y="222643"/>
                    <a:pt x="183378" y="228736"/>
                  </a:cubicBezTo>
                  <a:lnTo>
                    <a:pt x="183378" y="327575"/>
                  </a:lnTo>
                  <a:lnTo>
                    <a:pt x="167807" y="313358"/>
                  </a:lnTo>
                  <a:cubicBezTo>
                    <a:pt x="145467" y="292372"/>
                    <a:pt x="134635" y="268678"/>
                    <a:pt x="134635" y="242952"/>
                  </a:cubicBezTo>
                  <a:cubicBezTo>
                    <a:pt x="135312" y="190148"/>
                    <a:pt x="180670" y="141405"/>
                    <a:pt x="194209" y="127188"/>
                  </a:cubicBezTo>
                  <a:cubicBezTo>
                    <a:pt x="207749" y="140728"/>
                    <a:pt x="253107" y="190148"/>
                    <a:pt x="253784" y="242952"/>
                  </a:cubicBezTo>
                  <a:cubicBezTo>
                    <a:pt x="253784" y="269355"/>
                    <a:pt x="242952" y="293049"/>
                    <a:pt x="220612" y="313358"/>
                  </a:cubicBezTo>
                  <a:lnTo>
                    <a:pt x="204364" y="328252"/>
                  </a:lnTo>
                  <a:lnTo>
                    <a:pt x="204364" y="228059"/>
                  </a:lnTo>
                  <a:cubicBezTo>
                    <a:pt x="204364" y="221966"/>
                    <a:pt x="199625" y="217904"/>
                    <a:pt x="194209" y="217904"/>
                  </a:cubicBezTo>
                  <a:close/>
                  <a:moveTo>
                    <a:pt x="340438" y="284248"/>
                  </a:moveTo>
                  <a:cubicBezTo>
                    <a:pt x="339761" y="284925"/>
                    <a:pt x="339761" y="285602"/>
                    <a:pt x="339761" y="286279"/>
                  </a:cubicBezTo>
                  <a:cubicBezTo>
                    <a:pt x="331637" y="301173"/>
                    <a:pt x="281540" y="391889"/>
                    <a:pt x="275447" y="452140"/>
                  </a:cubicBezTo>
                  <a:lnTo>
                    <a:pt x="204364" y="452140"/>
                  </a:lnTo>
                  <a:lnTo>
                    <a:pt x="204364" y="355331"/>
                  </a:lnTo>
                  <a:lnTo>
                    <a:pt x="234828" y="327575"/>
                  </a:lnTo>
                  <a:cubicBezTo>
                    <a:pt x="261231" y="302527"/>
                    <a:pt x="274770" y="273416"/>
                    <a:pt x="274770" y="241598"/>
                  </a:cubicBezTo>
                  <a:cubicBezTo>
                    <a:pt x="274093" y="170515"/>
                    <a:pt x="207072" y="109587"/>
                    <a:pt x="204364" y="106879"/>
                  </a:cubicBezTo>
                  <a:cubicBezTo>
                    <a:pt x="202333" y="104848"/>
                    <a:pt x="199625" y="104171"/>
                    <a:pt x="197594" y="104171"/>
                  </a:cubicBezTo>
                  <a:lnTo>
                    <a:pt x="191502" y="104171"/>
                  </a:lnTo>
                  <a:cubicBezTo>
                    <a:pt x="188794" y="104171"/>
                    <a:pt x="186763" y="104848"/>
                    <a:pt x="184732" y="106879"/>
                  </a:cubicBezTo>
                  <a:cubicBezTo>
                    <a:pt x="182024" y="109587"/>
                    <a:pt x="115002" y="170515"/>
                    <a:pt x="114325" y="241598"/>
                  </a:cubicBezTo>
                  <a:cubicBezTo>
                    <a:pt x="114325" y="274093"/>
                    <a:pt x="127188" y="303204"/>
                    <a:pt x="154268" y="327575"/>
                  </a:cubicBezTo>
                  <a:lnTo>
                    <a:pt x="184055" y="354654"/>
                  </a:lnTo>
                  <a:lnTo>
                    <a:pt x="184055" y="451463"/>
                  </a:lnTo>
                  <a:lnTo>
                    <a:pt x="112972" y="451463"/>
                  </a:lnTo>
                  <a:cubicBezTo>
                    <a:pt x="107556" y="391212"/>
                    <a:pt x="56782" y="300496"/>
                    <a:pt x="48658" y="285602"/>
                  </a:cubicBezTo>
                  <a:cubicBezTo>
                    <a:pt x="48658" y="284925"/>
                    <a:pt x="47981" y="284248"/>
                    <a:pt x="47304" y="283571"/>
                  </a:cubicBezTo>
                  <a:cubicBezTo>
                    <a:pt x="30380" y="256492"/>
                    <a:pt x="21579" y="225351"/>
                    <a:pt x="21579" y="193532"/>
                  </a:cubicBezTo>
                  <a:cubicBezTo>
                    <a:pt x="22256" y="99432"/>
                    <a:pt x="99432" y="22256"/>
                    <a:pt x="194209" y="22256"/>
                  </a:cubicBezTo>
                  <a:cubicBezTo>
                    <a:pt x="288987" y="22256"/>
                    <a:pt x="366163" y="99432"/>
                    <a:pt x="366163" y="194209"/>
                  </a:cubicBezTo>
                  <a:cubicBezTo>
                    <a:pt x="366163" y="226028"/>
                    <a:pt x="357362" y="257169"/>
                    <a:pt x="340438" y="2842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id="{42DC82B6-6D5C-4BB7-8BF5-B8C8BC4770F1}"/>
                </a:ext>
              </a:extLst>
            </p:cNvPr>
            <p:cNvSpPr/>
            <p:nvPr/>
          </p:nvSpPr>
          <p:spPr>
            <a:xfrm>
              <a:off x="10198943" y="2914596"/>
              <a:ext cx="189555" cy="72776"/>
            </a:xfrm>
            <a:custGeom>
              <a:avLst/>
              <a:gdLst>
                <a:gd name="connsiteX0" fmla="*/ 153591 w 189555"/>
                <a:gd name="connsiteY0" fmla="*/ 1269 h 72775"/>
                <a:gd name="connsiteX1" fmla="*/ 36472 w 189555"/>
                <a:gd name="connsiteY1" fmla="*/ 1269 h 72775"/>
                <a:gd name="connsiteX2" fmla="*/ 1269 w 189555"/>
                <a:gd name="connsiteY2" fmla="*/ 36472 h 72775"/>
                <a:gd name="connsiteX3" fmla="*/ 36472 w 189555"/>
                <a:gd name="connsiteY3" fmla="*/ 71676 h 72775"/>
                <a:gd name="connsiteX4" fmla="*/ 153591 w 189555"/>
                <a:gd name="connsiteY4" fmla="*/ 71676 h 72775"/>
                <a:gd name="connsiteX5" fmla="*/ 188794 w 189555"/>
                <a:gd name="connsiteY5" fmla="*/ 36472 h 72775"/>
                <a:gd name="connsiteX6" fmla="*/ 153591 w 189555"/>
                <a:gd name="connsiteY6" fmla="*/ 1269 h 72775"/>
                <a:gd name="connsiteX7" fmla="*/ 153591 w 189555"/>
                <a:gd name="connsiteY7" fmla="*/ 50689 h 72775"/>
                <a:gd name="connsiteX8" fmla="*/ 36472 w 189555"/>
                <a:gd name="connsiteY8" fmla="*/ 50689 h 72775"/>
                <a:gd name="connsiteX9" fmla="*/ 22256 w 189555"/>
                <a:gd name="connsiteY9" fmla="*/ 36472 h 72775"/>
                <a:gd name="connsiteX10" fmla="*/ 36472 w 189555"/>
                <a:gd name="connsiteY10" fmla="*/ 22256 h 72775"/>
                <a:gd name="connsiteX11" fmla="*/ 153591 w 189555"/>
                <a:gd name="connsiteY11" fmla="*/ 22256 h 72775"/>
                <a:gd name="connsiteX12" fmla="*/ 167807 w 189555"/>
                <a:gd name="connsiteY12" fmla="*/ 36472 h 72775"/>
                <a:gd name="connsiteX13" fmla="*/ 153591 w 189555"/>
                <a:gd name="connsiteY13" fmla="*/ 50689 h 7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555" h="72775">
                  <a:moveTo>
                    <a:pt x="153591" y="1269"/>
                  </a:moveTo>
                  <a:lnTo>
                    <a:pt x="36472" y="1269"/>
                  </a:lnTo>
                  <a:cubicBezTo>
                    <a:pt x="16840" y="1269"/>
                    <a:pt x="1269" y="16840"/>
                    <a:pt x="1269" y="36472"/>
                  </a:cubicBezTo>
                  <a:cubicBezTo>
                    <a:pt x="1269" y="56105"/>
                    <a:pt x="16840" y="71676"/>
                    <a:pt x="36472" y="71676"/>
                  </a:cubicBezTo>
                  <a:lnTo>
                    <a:pt x="153591" y="71676"/>
                  </a:lnTo>
                  <a:cubicBezTo>
                    <a:pt x="172546" y="71676"/>
                    <a:pt x="188794" y="56105"/>
                    <a:pt x="188794" y="36472"/>
                  </a:cubicBezTo>
                  <a:cubicBezTo>
                    <a:pt x="188794" y="16840"/>
                    <a:pt x="173223" y="1269"/>
                    <a:pt x="153591" y="1269"/>
                  </a:cubicBezTo>
                  <a:close/>
                  <a:moveTo>
                    <a:pt x="153591" y="50689"/>
                  </a:moveTo>
                  <a:lnTo>
                    <a:pt x="36472" y="50689"/>
                  </a:lnTo>
                  <a:cubicBezTo>
                    <a:pt x="28349" y="50689"/>
                    <a:pt x="22256" y="44596"/>
                    <a:pt x="22256" y="36472"/>
                  </a:cubicBezTo>
                  <a:cubicBezTo>
                    <a:pt x="22256" y="28349"/>
                    <a:pt x="28349" y="22256"/>
                    <a:pt x="36472" y="22256"/>
                  </a:cubicBezTo>
                  <a:lnTo>
                    <a:pt x="153591" y="22256"/>
                  </a:lnTo>
                  <a:cubicBezTo>
                    <a:pt x="161714" y="22256"/>
                    <a:pt x="167807" y="28349"/>
                    <a:pt x="167807" y="36472"/>
                  </a:cubicBezTo>
                  <a:cubicBezTo>
                    <a:pt x="167807" y="44596"/>
                    <a:pt x="161714" y="50689"/>
                    <a:pt x="153591" y="506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5" name="Parchemin : vertical 4">
            <a:extLst>
              <a:ext uri="{FF2B5EF4-FFF2-40B4-BE49-F238E27FC236}">
                <a16:creationId xmlns:a16="http://schemas.microsoft.com/office/drawing/2014/main" id="{A7CC8D31-F0FE-4CD3-9200-D8EF004491B1}"/>
              </a:ext>
            </a:extLst>
          </p:cNvPr>
          <p:cNvSpPr/>
          <p:nvPr/>
        </p:nvSpPr>
        <p:spPr>
          <a:xfrm>
            <a:off x="1283575" y="901009"/>
            <a:ext cx="7109629" cy="3568525"/>
          </a:xfrm>
          <a:prstGeom prst="verticalScroll">
            <a:avLst>
              <a:gd name="adj" fmla="val 8696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/>
              <a:t>Extrait du décret :</a:t>
            </a:r>
            <a:endParaRPr lang="en-US" sz="1600" dirty="0"/>
          </a:p>
          <a:p>
            <a:r>
              <a:rPr lang="en-US" sz="1600" b="1" i="1" dirty="0"/>
              <a:t>“</a:t>
            </a:r>
            <a:r>
              <a:rPr lang="en-US" sz="1600" i="1" dirty="0"/>
              <a:t> Les </a:t>
            </a:r>
            <a:r>
              <a:rPr lang="en-US" sz="1600" b="1" i="1" dirty="0"/>
              <a:t>actions</a:t>
            </a:r>
            <a:r>
              <a:rPr lang="en-US" sz="1600" i="1" dirty="0"/>
              <a:t> </a:t>
            </a:r>
            <a:r>
              <a:rPr lang="en-US" sz="1600" i="1" dirty="0" err="1"/>
              <a:t>destinées</a:t>
            </a:r>
            <a:r>
              <a:rPr lang="en-US" sz="1600" i="1" dirty="0"/>
              <a:t> à </a:t>
            </a:r>
            <a:r>
              <a:rPr lang="en-US" sz="1600" i="1" dirty="0" err="1"/>
              <a:t>atteindre</a:t>
            </a:r>
            <a:r>
              <a:rPr lang="en-US" sz="1600" i="1" dirty="0"/>
              <a:t> les </a:t>
            </a:r>
            <a:r>
              <a:rPr lang="en-US" sz="1600" i="1" dirty="0" err="1"/>
              <a:t>objectifs</a:t>
            </a:r>
            <a:r>
              <a:rPr lang="en-US" sz="1600" i="1" dirty="0"/>
              <a:t> portent </a:t>
            </a:r>
            <a:r>
              <a:rPr lang="en-US" sz="1600" i="1" dirty="0" err="1"/>
              <a:t>notamment</a:t>
            </a:r>
            <a:r>
              <a:rPr lang="en-US" sz="1600" i="1" dirty="0"/>
              <a:t> sur :</a:t>
            </a:r>
          </a:p>
          <a:p>
            <a:r>
              <a:rPr lang="en-US" sz="1600" i="1" dirty="0"/>
              <a:t> 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600" i="1" dirty="0"/>
              <a:t>La </a:t>
            </a:r>
            <a:r>
              <a:rPr lang="en-US" sz="1600" b="1" i="1" dirty="0"/>
              <a:t>performance </a:t>
            </a:r>
            <a:r>
              <a:rPr lang="en-US" sz="1600" b="1" i="1" dirty="0" err="1"/>
              <a:t>énergétique</a:t>
            </a:r>
            <a:r>
              <a:rPr lang="en-US" sz="1600" b="1" i="1" dirty="0"/>
              <a:t> </a:t>
            </a:r>
            <a:r>
              <a:rPr lang="en-US" sz="1600" i="1" dirty="0"/>
              <a:t>des </a:t>
            </a:r>
            <a:r>
              <a:rPr lang="en-US" sz="1600" i="1" dirty="0" err="1"/>
              <a:t>bâtiments</a:t>
            </a:r>
            <a:r>
              <a:rPr lang="en-US" sz="1600" i="1" dirty="0"/>
              <a:t> 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600" i="1" dirty="0" err="1"/>
              <a:t>L’installation</a:t>
            </a:r>
            <a:r>
              <a:rPr lang="en-US" sz="1600" i="1" dirty="0"/>
              <a:t> </a:t>
            </a:r>
            <a:r>
              <a:rPr lang="en-US" sz="1600" i="1" dirty="0" err="1"/>
              <a:t>d’équipements</a:t>
            </a:r>
            <a:r>
              <a:rPr lang="en-US" sz="1600" i="1" dirty="0"/>
              <a:t> performants et de </a:t>
            </a:r>
            <a:r>
              <a:rPr lang="en-US" sz="1600" i="1" dirty="0" err="1"/>
              <a:t>dispositifs</a:t>
            </a:r>
            <a:r>
              <a:rPr lang="en-US" sz="1600" i="1" dirty="0"/>
              <a:t> de </a:t>
            </a:r>
            <a:r>
              <a:rPr lang="en-US" sz="1600" i="1" dirty="0" err="1"/>
              <a:t>contrôle</a:t>
            </a:r>
            <a:r>
              <a:rPr lang="en-US" sz="1600" i="1" dirty="0"/>
              <a:t> et de </a:t>
            </a:r>
            <a:r>
              <a:rPr lang="en-US" sz="1600" b="1" i="1" dirty="0"/>
              <a:t>gestion active </a:t>
            </a:r>
            <a:r>
              <a:rPr lang="en-US" sz="1600" i="1" dirty="0"/>
              <a:t>de </a:t>
            </a:r>
            <a:r>
              <a:rPr lang="en-US" sz="1600" i="1" dirty="0" err="1"/>
              <a:t>ces</a:t>
            </a:r>
            <a:r>
              <a:rPr lang="en-US" sz="1600" i="1" dirty="0"/>
              <a:t> </a:t>
            </a:r>
            <a:r>
              <a:rPr lang="en-US" sz="1600" i="1" dirty="0" err="1"/>
              <a:t>équipements</a:t>
            </a:r>
            <a:r>
              <a:rPr lang="en-US" sz="1600" i="1" dirty="0"/>
              <a:t> 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600" i="1" dirty="0"/>
              <a:t>Les </a:t>
            </a:r>
            <a:r>
              <a:rPr lang="en-US" sz="1600" i="1" dirty="0" err="1"/>
              <a:t>modalités</a:t>
            </a:r>
            <a:r>
              <a:rPr lang="en-US" sz="1600" i="1" dirty="0"/>
              <a:t> </a:t>
            </a:r>
            <a:r>
              <a:rPr lang="en-US" sz="1600" i="1" dirty="0" err="1"/>
              <a:t>d’</a:t>
            </a:r>
            <a:r>
              <a:rPr lang="en-US" sz="1600" b="1" i="1" dirty="0" err="1"/>
              <a:t>exploitation</a:t>
            </a:r>
            <a:r>
              <a:rPr lang="en-US" sz="1600" b="1" i="1" dirty="0"/>
              <a:t> </a:t>
            </a:r>
            <a:r>
              <a:rPr lang="en-US" sz="1600" i="1" dirty="0"/>
              <a:t>des </a:t>
            </a:r>
            <a:r>
              <a:rPr lang="en-US" sz="1600" i="1" dirty="0" err="1"/>
              <a:t>équipements</a:t>
            </a:r>
            <a:r>
              <a:rPr lang="en-US" sz="1600" i="1" dirty="0"/>
              <a:t> 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600" i="1" dirty="0" err="1"/>
              <a:t>L’adaptation</a:t>
            </a:r>
            <a:r>
              <a:rPr lang="en-US" sz="1600" i="1" dirty="0"/>
              <a:t> des </a:t>
            </a:r>
            <a:r>
              <a:rPr lang="en-US" sz="1600" i="1" dirty="0" err="1"/>
              <a:t>locaux</a:t>
            </a:r>
            <a:r>
              <a:rPr lang="en-US" sz="1600" i="1" dirty="0"/>
              <a:t> à un usage </a:t>
            </a:r>
            <a:r>
              <a:rPr lang="en-US" sz="1600" i="1" dirty="0" err="1"/>
              <a:t>économe</a:t>
            </a:r>
            <a:r>
              <a:rPr lang="en-US" sz="1600" i="1" dirty="0"/>
              <a:t> </a:t>
            </a:r>
            <a:r>
              <a:rPr lang="en-US" sz="1600" i="1" dirty="0" err="1"/>
              <a:t>en</a:t>
            </a:r>
            <a:r>
              <a:rPr lang="en-US" sz="1600" i="1" dirty="0"/>
              <a:t> </a:t>
            </a:r>
            <a:r>
              <a:rPr lang="en-US" sz="1600" i="1" dirty="0" err="1"/>
              <a:t>énergie</a:t>
            </a:r>
            <a:r>
              <a:rPr lang="en-US" sz="1600" i="1" dirty="0"/>
              <a:t> et le </a:t>
            </a:r>
            <a:r>
              <a:rPr lang="en-US" sz="1600" i="1" dirty="0" err="1"/>
              <a:t>comportement</a:t>
            </a:r>
            <a:r>
              <a:rPr lang="en-US" sz="1600" i="1" dirty="0"/>
              <a:t> des </a:t>
            </a:r>
            <a:r>
              <a:rPr lang="en-US" sz="1600" b="1" i="1" dirty="0"/>
              <a:t>occupants. ”</a:t>
            </a:r>
          </a:p>
        </p:txBody>
      </p:sp>
    </p:spTree>
    <p:extLst>
      <p:ext uri="{BB962C8B-B14F-4D97-AF65-F5344CB8AC3E}">
        <p14:creationId xmlns:p14="http://schemas.microsoft.com/office/powerpoint/2010/main" val="949306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E6ECFE-F0DB-4A0A-81C8-DBAF3E839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Evolutions pratiques pour building solutions</a:t>
            </a:r>
            <a:endParaRPr lang="fr-FR" dirty="0"/>
          </a:p>
        </p:txBody>
      </p:sp>
      <p:grpSp>
        <p:nvGrpSpPr>
          <p:cNvPr id="92" name="Graphique 41">
            <a:extLst>
              <a:ext uri="{FF2B5EF4-FFF2-40B4-BE49-F238E27FC236}">
                <a16:creationId xmlns:a16="http://schemas.microsoft.com/office/drawing/2014/main" id="{AA3CE5C3-5371-4B4E-A118-EBB4E56F23F7}"/>
              </a:ext>
            </a:extLst>
          </p:cNvPr>
          <p:cNvGrpSpPr>
            <a:grpSpLocks noChangeAspect="1"/>
          </p:cNvGrpSpPr>
          <p:nvPr/>
        </p:nvGrpSpPr>
        <p:grpSpPr>
          <a:xfrm>
            <a:off x="1213202" y="1897608"/>
            <a:ext cx="365446" cy="365446"/>
            <a:chOff x="1541564" y="2350274"/>
            <a:chExt cx="611086" cy="611086"/>
          </a:xfrm>
          <a:solidFill>
            <a:schemeClr val="bg1"/>
          </a:solidFill>
        </p:grpSpPr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373D7017-1A45-4AF3-A215-D9ED685D2F85}"/>
                </a:ext>
              </a:extLst>
            </p:cNvPr>
            <p:cNvSpPr/>
            <p:nvPr/>
          </p:nvSpPr>
          <p:spPr>
            <a:xfrm>
              <a:off x="1556902" y="2524414"/>
              <a:ext cx="580054" cy="436831"/>
            </a:xfrm>
            <a:custGeom>
              <a:avLst/>
              <a:gdLst>
                <a:gd name="connsiteX0" fmla="*/ 567580 w 580054"/>
                <a:gd name="connsiteY0" fmla="*/ 413075 h 436831"/>
                <a:gd name="connsiteX1" fmla="*/ 541402 w 580054"/>
                <a:gd name="connsiteY1" fmla="*/ 413075 h 436831"/>
                <a:gd name="connsiteX2" fmla="*/ 541402 w 580054"/>
                <a:gd name="connsiteY2" fmla="*/ 32980 h 436831"/>
                <a:gd name="connsiteX3" fmla="*/ 509318 w 580054"/>
                <a:gd name="connsiteY3" fmla="*/ 895 h 436831"/>
                <a:gd name="connsiteX4" fmla="*/ 450806 w 580054"/>
                <a:gd name="connsiteY4" fmla="*/ 895 h 436831"/>
                <a:gd name="connsiteX5" fmla="*/ 418722 w 580054"/>
                <a:gd name="connsiteY5" fmla="*/ 32980 h 436831"/>
                <a:gd name="connsiteX6" fmla="*/ 418722 w 580054"/>
                <a:gd name="connsiteY6" fmla="*/ 413075 h 436831"/>
                <a:gd name="connsiteX7" fmla="*/ 352252 w 580054"/>
                <a:gd name="connsiteY7" fmla="*/ 413075 h 436831"/>
                <a:gd name="connsiteX8" fmla="*/ 352252 w 580054"/>
                <a:gd name="connsiteY8" fmla="*/ 205192 h 436831"/>
                <a:gd name="connsiteX9" fmla="*/ 320167 w 580054"/>
                <a:gd name="connsiteY9" fmla="*/ 173108 h 436831"/>
                <a:gd name="connsiteX10" fmla="*/ 261656 w 580054"/>
                <a:gd name="connsiteY10" fmla="*/ 173108 h 436831"/>
                <a:gd name="connsiteX11" fmla="*/ 229571 w 580054"/>
                <a:gd name="connsiteY11" fmla="*/ 205192 h 436831"/>
                <a:gd name="connsiteX12" fmla="*/ 229571 w 580054"/>
                <a:gd name="connsiteY12" fmla="*/ 413075 h 436831"/>
                <a:gd name="connsiteX13" fmla="*/ 163101 w 580054"/>
                <a:gd name="connsiteY13" fmla="*/ 413075 h 436831"/>
                <a:gd name="connsiteX14" fmla="*/ 163101 w 580054"/>
                <a:gd name="connsiteY14" fmla="*/ 305414 h 436831"/>
                <a:gd name="connsiteX15" fmla="*/ 131017 w 580054"/>
                <a:gd name="connsiteY15" fmla="*/ 273330 h 436831"/>
                <a:gd name="connsiteX16" fmla="*/ 72504 w 580054"/>
                <a:gd name="connsiteY16" fmla="*/ 273330 h 436831"/>
                <a:gd name="connsiteX17" fmla="*/ 40420 w 580054"/>
                <a:gd name="connsiteY17" fmla="*/ 305414 h 436831"/>
                <a:gd name="connsiteX18" fmla="*/ 40420 w 580054"/>
                <a:gd name="connsiteY18" fmla="*/ 413075 h 436831"/>
                <a:gd name="connsiteX19" fmla="*/ 12830 w 580054"/>
                <a:gd name="connsiteY19" fmla="*/ 413075 h 436831"/>
                <a:gd name="connsiteX20" fmla="*/ 895 w 580054"/>
                <a:gd name="connsiteY20" fmla="*/ 425010 h 436831"/>
                <a:gd name="connsiteX21" fmla="*/ 12830 w 580054"/>
                <a:gd name="connsiteY21" fmla="*/ 436946 h 436831"/>
                <a:gd name="connsiteX22" fmla="*/ 567580 w 580054"/>
                <a:gd name="connsiteY22" fmla="*/ 436946 h 436831"/>
                <a:gd name="connsiteX23" fmla="*/ 579515 w 580054"/>
                <a:gd name="connsiteY23" fmla="*/ 425010 h 436831"/>
                <a:gd name="connsiteX24" fmla="*/ 567580 w 580054"/>
                <a:gd name="connsiteY24" fmla="*/ 413075 h 436831"/>
                <a:gd name="connsiteX25" fmla="*/ 139229 w 580054"/>
                <a:gd name="connsiteY25" fmla="*/ 413075 h 436831"/>
                <a:gd name="connsiteX26" fmla="*/ 64289 w 580054"/>
                <a:gd name="connsiteY26" fmla="*/ 413075 h 436831"/>
                <a:gd name="connsiteX27" fmla="*/ 64289 w 580054"/>
                <a:gd name="connsiteY27" fmla="*/ 305414 h 436831"/>
                <a:gd name="connsiteX28" fmla="*/ 72503 w 580054"/>
                <a:gd name="connsiteY28" fmla="*/ 297200 h 436831"/>
                <a:gd name="connsiteX29" fmla="*/ 131015 w 580054"/>
                <a:gd name="connsiteY29" fmla="*/ 297200 h 436831"/>
                <a:gd name="connsiteX30" fmla="*/ 139229 w 580054"/>
                <a:gd name="connsiteY30" fmla="*/ 305414 h 436831"/>
                <a:gd name="connsiteX31" fmla="*/ 139229 w 580054"/>
                <a:gd name="connsiteY31" fmla="*/ 413075 h 436831"/>
                <a:gd name="connsiteX32" fmla="*/ 328380 w 580054"/>
                <a:gd name="connsiteY32" fmla="*/ 413075 h 436831"/>
                <a:gd name="connsiteX33" fmla="*/ 253441 w 580054"/>
                <a:gd name="connsiteY33" fmla="*/ 413075 h 436831"/>
                <a:gd name="connsiteX34" fmla="*/ 253441 w 580054"/>
                <a:gd name="connsiteY34" fmla="*/ 205192 h 436831"/>
                <a:gd name="connsiteX35" fmla="*/ 261655 w 580054"/>
                <a:gd name="connsiteY35" fmla="*/ 196979 h 436831"/>
                <a:gd name="connsiteX36" fmla="*/ 320166 w 580054"/>
                <a:gd name="connsiteY36" fmla="*/ 196979 h 436831"/>
                <a:gd name="connsiteX37" fmla="*/ 328380 w 580054"/>
                <a:gd name="connsiteY37" fmla="*/ 205192 h 436831"/>
                <a:gd name="connsiteX38" fmla="*/ 328380 w 580054"/>
                <a:gd name="connsiteY38" fmla="*/ 413075 h 436831"/>
                <a:gd name="connsiteX39" fmla="*/ 517531 w 580054"/>
                <a:gd name="connsiteY39" fmla="*/ 413075 h 436831"/>
                <a:gd name="connsiteX40" fmla="*/ 442592 w 580054"/>
                <a:gd name="connsiteY40" fmla="*/ 413075 h 436831"/>
                <a:gd name="connsiteX41" fmla="*/ 442592 w 580054"/>
                <a:gd name="connsiteY41" fmla="*/ 32980 h 436831"/>
                <a:gd name="connsiteX42" fmla="*/ 450806 w 580054"/>
                <a:gd name="connsiteY42" fmla="*/ 24766 h 436831"/>
                <a:gd name="connsiteX43" fmla="*/ 509318 w 580054"/>
                <a:gd name="connsiteY43" fmla="*/ 24766 h 436831"/>
                <a:gd name="connsiteX44" fmla="*/ 517531 w 580054"/>
                <a:gd name="connsiteY44" fmla="*/ 32980 h 436831"/>
                <a:gd name="connsiteX45" fmla="*/ 517531 w 580054"/>
                <a:gd name="connsiteY45" fmla="*/ 413075 h 4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80054" h="436831">
                  <a:moveTo>
                    <a:pt x="567580" y="413075"/>
                  </a:moveTo>
                  <a:lnTo>
                    <a:pt x="541402" y="413075"/>
                  </a:lnTo>
                  <a:lnTo>
                    <a:pt x="541402" y="32980"/>
                  </a:lnTo>
                  <a:cubicBezTo>
                    <a:pt x="541402" y="15288"/>
                    <a:pt x="527008" y="895"/>
                    <a:pt x="509318" y="895"/>
                  </a:cubicBezTo>
                  <a:lnTo>
                    <a:pt x="450806" y="895"/>
                  </a:lnTo>
                  <a:cubicBezTo>
                    <a:pt x="433114" y="895"/>
                    <a:pt x="418722" y="15289"/>
                    <a:pt x="418722" y="32980"/>
                  </a:cubicBezTo>
                  <a:lnTo>
                    <a:pt x="418722" y="413075"/>
                  </a:lnTo>
                  <a:lnTo>
                    <a:pt x="352252" y="413075"/>
                  </a:lnTo>
                  <a:lnTo>
                    <a:pt x="352252" y="205192"/>
                  </a:lnTo>
                  <a:cubicBezTo>
                    <a:pt x="352252" y="187501"/>
                    <a:pt x="337859" y="173108"/>
                    <a:pt x="320167" y="173108"/>
                  </a:cubicBezTo>
                  <a:lnTo>
                    <a:pt x="261656" y="173108"/>
                  </a:lnTo>
                  <a:cubicBezTo>
                    <a:pt x="243964" y="173108"/>
                    <a:pt x="229571" y="187502"/>
                    <a:pt x="229571" y="205192"/>
                  </a:cubicBezTo>
                  <a:lnTo>
                    <a:pt x="229571" y="413075"/>
                  </a:lnTo>
                  <a:lnTo>
                    <a:pt x="163101" y="413075"/>
                  </a:lnTo>
                  <a:lnTo>
                    <a:pt x="163101" y="305414"/>
                  </a:lnTo>
                  <a:cubicBezTo>
                    <a:pt x="163101" y="287722"/>
                    <a:pt x="148708" y="273330"/>
                    <a:pt x="131017" y="273330"/>
                  </a:cubicBezTo>
                  <a:lnTo>
                    <a:pt x="72504" y="273330"/>
                  </a:lnTo>
                  <a:cubicBezTo>
                    <a:pt x="54813" y="273330"/>
                    <a:pt x="40420" y="287724"/>
                    <a:pt x="40420" y="305414"/>
                  </a:cubicBezTo>
                  <a:lnTo>
                    <a:pt x="40420" y="413075"/>
                  </a:lnTo>
                  <a:lnTo>
                    <a:pt x="12830" y="413075"/>
                  </a:lnTo>
                  <a:cubicBezTo>
                    <a:pt x="6239" y="413075"/>
                    <a:pt x="895" y="418418"/>
                    <a:pt x="895" y="425010"/>
                  </a:cubicBezTo>
                  <a:cubicBezTo>
                    <a:pt x="895" y="431602"/>
                    <a:pt x="6239" y="436946"/>
                    <a:pt x="12830" y="436946"/>
                  </a:cubicBezTo>
                  <a:lnTo>
                    <a:pt x="567580" y="436946"/>
                  </a:lnTo>
                  <a:cubicBezTo>
                    <a:pt x="574171" y="436946"/>
                    <a:pt x="579515" y="431602"/>
                    <a:pt x="579515" y="425010"/>
                  </a:cubicBezTo>
                  <a:cubicBezTo>
                    <a:pt x="579515" y="418418"/>
                    <a:pt x="574171" y="413075"/>
                    <a:pt x="567580" y="413075"/>
                  </a:cubicBezTo>
                  <a:close/>
                  <a:moveTo>
                    <a:pt x="139229" y="413075"/>
                  </a:moveTo>
                  <a:lnTo>
                    <a:pt x="64289" y="413075"/>
                  </a:lnTo>
                  <a:lnTo>
                    <a:pt x="64289" y="305414"/>
                  </a:lnTo>
                  <a:cubicBezTo>
                    <a:pt x="64289" y="300885"/>
                    <a:pt x="67974" y="297200"/>
                    <a:pt x="72503" y="297200"/>
                  </a:cubicBezTo>
                  <a:lnTo>
                    <a:pt x="131015" y="297200"/>
                  </a:lnTo>
                  <a:cubicBezTo>
                    <a:pt x="135544" y="297200"/>
                    <a:pt x="139229" y="300885"/>
                    <a:pt x="139229" y="305414"/>
                  </a:cubicBezTo>
                  <a:lnTo>
                    <a:pt x="139229" y="413075"/>
                  </a:lnTo>
                  <a:close/>
                  <a:moveTo>
                    <a:pt x="328380" y="413075"/>
                  </a:moveTo>
                  <a:lnTo>
                    <a:pt x="253441" y="413075"/>
                  </a:lnTo>
                  <a:lnTo>
                    <a:pt x="253441" y="205192"/>
                  </a:lnTo>
                  <a:cubicBezTo>
                    <a:pt x="253441" y="200663"/>
                    <a:pt x="257125" y="196979"/>
                    <a:pt x="261655" y="196979"/>
                  </a:cubicBezTo>
                  <a:lnTo>
                    <a:pt x="320166" y="196979"/>
                  </a:lnTo>
                  <a:cubicBezTo>
                    <a:pt x="324694" y="196979"/>
                    <a:pt x="328380" y="200663"/>
                    <a:pt x="328380" y="205192"/>
                  </a:cubicBezTo>
                  <a:lnTo>
                    <a:pt x="328380" y="413075"/>
                  </a:lnTo>
                  <a:close/>
                  <a:moveTo>
                    <a:pt x="517531" y="413075"/>
                  </a:moveTo>
                  <a:lnTo>
                    <a:pt x="442592" y="413075"/>
                  </a:lnTo>
                  <a:lnTo>
                    <a:pt x="442592" y="32980"/>
                  </a:lnTo>
                  <a:cubicBezTo>
                    <a:pt x="442592" y="28450"/>
                    <a:pt x="446277" y="24766"/>
                    <a:pt x="450806" y="24766"/>
                  </a:cubicBezTo>
                  <a:lnTo>
                    <a:pt x="509318" y="24766"/>
                  </a:lnTo>
                  <a:cubicBezTo>
                    <a:pt x="513847" y="24766"/>
                    <a:pt x="517531" y="28450"/>
                    <a:pt x="517531" y="32980"/>
                  </a:cubicBezTo>
                  <a:lnTo>
                    <a:pt x="517531" y="4130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9379369B-DA4F-460D-B65D-CE70044056DF}"/>
                </a:ext>
              </a:extLst>
            </p:cNvPr>
            <p:cNvSpPr/>
            <p:nvPr/>
          </p:nvSpPr>
          <p:spPr>
            <a:xfrm>
              <a:off x="1659241" y="2349379"/>
              <a:ext cx="439218" cy="332994"/>
            </a:xfrm>
            <a:custGeom>
              <a:avLst/>
              <a:gdLst>
                <a:gd name="connsiteX0" fmla="*/ 439034 w 439218"/>
                <a:gd name="connsiteY0" fmla="*/ 13446 h 332994"/>
                <a:gd name="connsiteX1" fmla="*/ 435568 w 439218"/>
                <a:gd name="connsiteY1" fmla="*/ 4390 h 332994"/>
                <a:gd name="connsiteX2" fmla="*/ 426511 w 439218"/>
                <a:gd name="connsiteY2" fmla="*/ 924 h 332994"/>
                <a:gd name="connsiteX3" fmla="*/ 425934 w 439218"/>
                <a:gd name="connsiteY3" fmla="*/ 895 h 332994"/>
                <a:gd name="connsiteX4" fmla="*/ 353725 w 439218"/>
                <a:gd name="connsiteY4" fmla="*/ 895 h 332994"/>
                <a:gd name="connsiteX5" fmla="*/ 341790 w 439218"/>
                <a:gd name="connsiteY5" fmla="*/ 12830 h 332994"/>
                <a:gd name="connsiteX6" fmla="*/ 353725 w 439218"/>
                <a:gd name="connsiteY6" fmla="*/ 24766 h 332994"/>
                <a:gd name="connsiteX7" fmla="*/ 398312 w 439218"/>
                <a:gd name="connsiteY7" fmla="*/ 24766 h 332994"/>
                <a:gd name="connsiteX8" fmla="*/ 280323 w 439218"/>
                <a:gd name="connsiteY8" fmla="*/ 142755 h 332994"/>
                <a:gd name="connsiteX9" fmla="*/ 235829 w 439218"/>
                <a:gd name="connsiteY9" fmla="*/ 98261 h 332994"/>
                <a:gd name="connsiteX10" fmla="*/ 227389 w 439218"/>
                <a:gd name="connsiteY10" fmla="*/ 94765 h 332994"/>
                <a:gd name="connsiteX11" fmla="*/ 218950 w 439218"/>
                <a:gd name="connsiteY11" fmla="*/ 98261 h 332994"/>
                <a:gd name="connsiteX12" fmla="*/ 4391 w 439218"/>
                <a:gd name="connsiteY12" fmla="*/ 312821 h 332994"/>
                <a:gd name="connsiteX13" fmla="*/ 4391 w 439218"/>
                <a:gd name="connsiteY13" fmla="*/ 329701 h 332994"/>
                <a:gd name="connsiteX14" fmla="*/ 12830 w 439218"/>
                <a:gd name="connsiteY14" fmla="*/ 333195 h 332994"/>
                <a:gd name="connsiteX15" fmla="*/ 21270 w 439218"/>
                <a:gd name="connsiteY15" fmla="*/ 329699 h 332994"/>
                <a:gd name="connsiteX16" fmla="*/ 227389 w 439218"/>
                <a:gd name="connsiteY16" fmla="*/ 123578 h 332994"/>
                <a:gd name="connsiteX17" fmla="*/ 271884 w 439218"/>
                <a:gd name="connsiteY17" fmla="*/ 168073 h 332994"/>
                <a:gd name="connsiteX18" fmla="*/ 288764 w 439218"/>
                <a:gd name="connsiteY18" fmla="*/ 168073 h 332994"/>
                <a:gd name="connsiteX19" fmla="*/ 415192 w 439218"/>
                <a:gd name="connsiteY19" fmla="*/ 41646 h 332994"/>
                <a:gd name="connsiteX20" fmla="*/ 415192 w 439218"/>
                <a:gd name="connsiteY20" fmla="*/ 81999 h 332994"/>
                <a:gd name="connsiteX21" fmla="*/ 427127 w 439218"/>
                <a:gd name="connsiteY21" fmla="*/ 93934 h 332994"/>
                <a:gd name="connsiteX22" fmla="*/ 439063 w 439218"/>
                <a:gd name="connsiteY22" fmla="*/ 81999 h 332994"/>
                <a:gd name="connsiteX23" fmla="*/ 439063 w 439218"/>
                <a:gd name="connsiteY23" fmla="*/ 14024 h 332994"/>
                <a:gd name="connsiteX24" fmla="*/ 439034 w 439218"/>
                <a:gd name="connsiteY24" fmla="*/ 13446 h 332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39218" h="332994">
                  <a:moveTo>
                    <a:pt x="439034" y="13446"/>
                  </a:moveTo>
                  <a:cubicBezTo>
                    <a:pt x="439201" y="10189"/>
                    <a:pt x="438055" y="6877"/>
                    <a:pt x="435568" y="4390"/>
                  </a:cubicBezTo>
                  <a:cubicBezTo>
                    <a:pt x="433081" y="1902"/>
                    <a:pt x="429769" y="756"/>
                    <a:pt x="426511" y="924"/>
                  </a:cubicBezTo>
                  <a:cubicBezTo>
                    <a:pt x="426319" y="915"/>
                    <a:pt x="426130" y="895"/>
                    <a:pt x="425934" y="895"/>
                  </a:cubicBezTo>
                  <a:lnTo>
                    <a:pt x="353725" y="895"/>
                  </a:lnTo>
                  <a:cubicBezTo>
                    <a:pt x="347134" y="895"/>
                    <a:pt x="341790" y="6239"/>
                    <a:pt x="341790" y="12830"/>
                  </a:cubicBezTo>
                  <a:cubicBezTo>
                    <a:pt x="341790" y="19422"/>
                    <a:pt x="347134" y="24766"/>
                    <a:pt x="353725" y="24766"/>
                  </a:cubicBezTo>
                  <a:lnTo>
                    <a:pt x="398312" y="24766"/>
                  </a:lnTo>
                  <a:lnTo>
                    <a:pt x="280323" y="142755"/>
                  </a:lnTo>
                  <a:lnTo>
                    <a:pt x="235829" y="98261"/>
                  </a:lnTo>
                  <a:cubicBezTo>
                    <a:pt x="233591" y="96023"/>
                    <a:pt x="230555" y="94765"/>
                    <a:pt x="227389" y="94765"/>
                  </a:cubicBezTo>
                  <a:cubicBezTo>
                    <a:pt x="224224" y="94765"/>
                    <a:pt x="221188" y="96023"/>
                    <a:pt x="218950" y="98261"/>
                  </a:cubicBezTo>
                  <a:lnTo>
                    <a:pt x="4391" y="312821"/>
                  </a:lnTo>
                  <a:cubicBezTo>
                    <a:pt x="-270" y="317482"/>
                    <a:pt x="-270" y="325039"/>
                    <a:pt x="4391" y="329701"/>
                  </a:cubicBezTo>
                  <a:cubicBezTo>
                    <a:pt x="6722" y="332030"/>
                    <a:pt x="9776" y="333195"/>
                    <a:pt x="12830" y="333195"/>
                  </a:cubicBezTo>
                  <a:cubicBezTo>
                    <a:pt x="15884" y="333195"/>
                    <a:pt x="18940" y="332030"/>
                    <a:pt x="21270" y="329699"/>
                  </a:cubicBezTo>
                  <a:lnTo>
                    <a:pt x="227389" y="123578"/>
                  </a:lnTo>
                  <a:lnTo>
                    <a:pt x="271884" y="168073"/>
                  </a:lnTo>
                  <a:cubicBezTo>
                    <a:pt x="276545" y="172733"/>
                    <a:pt x="284102" y="172733"/>
                    <a:pt x="288764" y="168073"/>
                  </a:cubicBezTo>
                  <a:lnTo>
                    <a:pt x="415192" y="41646"/>
                  </a:lnTo>
                  <a:lnTo>
                    <a:pt x="415192" y="81999"/>
                  </a:lnTo>
                  <a:cubicBezTo>
                    <a:pt x="415192" y="88591"/>
                    <a:pt x="420535" y="93934"/>
                    <a:pt x="427127" y="93934"/>
                  </a:cubicBezTo>
                  <a:cubicBezTo>
                    <a:pt x="433719" y="93934"/>
                    <a:pt x="439063" y="88591"/>
                    <a:pt x="439063" y="81999"/>
                  </a:cubicBezTo>
                  <a:lnTo>
                    <a:pt x="439063" y="14024"/>
                  </a:lnTo>
                  <a:cubicBezTo>
                    <a:pt x="439063" y="13829"/>
                    <a:pt x="439042" y="13640"/>
                    <a:pt x="439034" y="134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6F381CCB-4C96-44B0-BEF2-1FF59A4DF182}"/>
                </a:ext>
              </a:extLst>
            </p:cNvPr>
            <p:cNvSpPr/>
            <p:nvPr/>
          </p:nvSpPr>
          <p:spPr>
            <a:xfrm>
              <a:off x="1619012" y="2699452"/>
              <a:ext cx="25064" cy="25064"/>
            </a:xfrm>
            <a:custGeom>
              <a:avLst/>
              <a:gdLst>
                <a:gd name="connsiteX0" fmla="*/ 24766 w 25064"/>
                <a:gd name="connsiteY0" fmla="*/ 12830 h 25064"/>
                <a:gd name="connsiteX1" fmla="*/ 12830 w 25064"/>
                <a:gd name="connsiteY1" fmla="*/ 24766 h 25064"/>
                <a:gd name="connsiteX2" fmla="*/ 895 w 25064"/>
                <a:gd name="connsiteY2" fmla="*/ 12830 h 25064"/>
                <a:gd name="connsiteX3" fmla="*/ 12830 w 25064"/>
                <a:gd name="connsiteY3" fmla="*/ 895 h 25064"/>
                <a:gd name="connsiteX4" fmla="*/ 24766 w 25064"/>
                <a:gd name="connsiteY4" fmla="*/ 12830 h 25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64" h="25064">
                  <a:moveTo>
                    <a:pt x="24766" y="12830"/>
                  </a:moveTo>
                  <a:cubicBezTo>
                    <a:pt x="24766" y="19422"/>
                    <a:pt x="19422" y="24766"/>
                    <a:pt x="12830" y="24766"/>
                  </a:cubicBezTo>
                  <a:cubicBezTo>
                    <a:pt x="6239" y="24766"/>
                    <a:pt x="895" y="19422"/>
                    <a:pt x="895" y="12830"/>
                  </a:cubicBezTo>
                  <a:cubicBezTo>
                    <a:pt x="895" y="6239"/>
                    <a:pt x="6239" y="895"/>
                    <a:pt x="12830" y="895"/>
                  </a:cubicBezTo>
                  <a:cubicBezTo>
                    <a:pt x="19422" y="895"/>
                    <a:pt x="24766" y="6239"/>
                    <a:pt x="24766" y="128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96" name="Graphique 18">
            <a:extLst>
              <a:ext uri="{FF2B5EF4-FFF2-40B4-BE49-F238E27FC236}">
                <a16:creationId xmlns:a16="http://schemas.microsoft.com/office/drawing/2014/main" id="{C53F4AE7-DE0F-449D-B639-431BB296AA92}"/>
              </a:ext>
            </a:extLst>
          </p:cNvPr>
          <p:cNvGrpSpPr>
            <a:grpSpLocks noChangeAspect="1"/>
          </p:cNvGrpSpPr>
          <p:nvPr/>
        </p:nvGrpSpPr>
        <p:grpSpPr>
          <a:xfrm>
            <a:off x="5359600" y="1851509"/>
            <a:ext cx="509832" cy="509832"/>
            <a:chOff x="4344545" y="2400223"/>
            <a:chExt cx="679776" cy="679776"/>
          </a:xfrm>
          <a:solidFill>
            <a:schemeClr val="bg1"/>
          </a:solidFill>
        </p:grpSpPr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105D7FB9-119A-404D-8E6B-2F3C61E858DD}"/>
                </a:ext>
              </a:extLst>
            </p:cNvPr>
            <p:cNvSpPr/>
            <p:nvPr/>
          </p:nvSpPr>
          <p:spPr>
            <a:xfrm>
              <a:off x="4418048" y="2399227"/>
              <a:ext cx="532403" cy="681104"/>
            </a:xfrm>
            <a:custGeom>
              <a:avLst/>
              <a:gdLst>
                <a:gd name="connsiteX0" fmla="*/ 521814 w 532402"/>
                <a:gd name="connsiteY0" fmla="*/ 405427 h 681103"/>
                <a:gd name="connsiteX1" fmla="*/ 457272 w 532402"/>
                <a:gd name="connsiteY1" fmla="*/ 405427 h 681103"/>
                <a:gd name="connsiteX2" fmla="*/ 457272 w 532402"/>
                <a:gd name="connsiteY2" fmla="*/ 327919 h 681103"/>
                <a:gd name="connsiteX3" fmla="*/ 478557 w 532402"/>
                <a:gd name="connsiteY3" fmla="*/ 298311 h 681103"/>
                <a:gd name="connsiteX4" fmla="*/ 478557 w 532402"/>
                <a:gd name="connsiteY4" fmla="*/ 277026 h 681103"/>
                <a:gd name="connsiteX5" fmla="*/ 468599 w 532402"/>
                <a:gd name="connsiteY5" fmla="*/ 267068 h 681103"/>
                <a:gd name="connsiteX6" fmla="*/ 426027 w 532402"/>
                <a:gd name="connsiteY6" fmla="*/ 267068 h 681103"/>
                <a:gd name="connsiteX7" fmla="*/ 416069 w 532402"/>
                <a:gd name="connsiteY7" fmla="*/ 277026 h 681103"/>
                <a:gd name="connsiteX8" fmla="*/ 416069 w 532402"/>
                <a:gd name="connsiteY8" fmla="*/ 298311 h 681103"/>
                <a:gd name="connsiteX9" fmla="*/ 437356 w 532402"/>
                <a:gd name="connsiteY9" fmla="*/ 327919 h 681103"/>
                <a:gd name="connsiteX10" fmla="*/ 437356 w 532402"/>
                <a:gd name="connsiteY10" fmla="*/ 405427 h 681103"/>
                <a:gd name="connsiteX11" fmla="*/ 404056 w 532402"/>
                <a:gd name="connsiteY11" fmla="*/ 405427 h 681103"/>
                <a:gd name="connsiteX12" fmla="*/ 404056 w 532402"/>
                <a:gd name="connsiteY12" fmla="*/ 10953 h 681103"/>
                <a:gd name="connsiteX13" fmla="*/ 394099 w 532402"/>
                <a:gd name="connsiteY13" fmla="*/ 996 h 681103"/>
                <a:gd name="connsiteX14" fmla="*/ 138669 w 532402"/>
                <a:gd name="connsiteY14" fmla="*/ 996 h 681103"/>
                <a:gd name="connsiteX15" fmla="*/ 128711 w 532402"/>
                <a:gd name="connsiteY15" fmla="*/ 10953 h 681103"/>
                <a:gd name="connsiteX16" fmla="*/ 128711 w 532402"/>
                <a:gd name="connsiteY16" fmla="*/ 214436 h 681103"/>
                <a:gd name="connsiteX17" fmla="*/ 108427 w 532402"/>
                <a:gd name="connsiteY17" fmla="*/ 204626 h 681103"/>
                <a:gd name="connsiteX18" fmla="*/ 63397 w 532402"/>
                <a:gd name="connsiteY18" fmla="*/ 214629 h 681103"/>
                <a:gd name="connsiteX19" fmla="*/ 43568 w 532402"/>
                <a:gd name="connsiteY19" fmla="*/ 255741 h 681103"/>
                <a:gd name="connsiteX20" fmla="*/ 46558 w 532402"/>
                <a:gd name="connsiteY20" fmla="*/ 273188 h 681103"/>
                <a:gd name="connsiteX21" fmla="*/ 45399 w 532402"/>
                <a:gd name="connsiteY21" fmla="*/ 282199 h 681103"/>
                <a:gd name="connsiteX22" fmla="*/ 34273 w 532402"/>
                <a:gd name="connsiteY22" fmla="*/ 332715 h 681103"/>
                <a:gd name="connsiteX23" fmla="*/ 82724 w 532402"/>
                <a:gd name="connsiteY23" fmla="*/ 381390 h 681103"/>
                <a:gd name="connsiteX24" fmla="*/ 86139 w 532402"/>
                <a:gd name="connsiteY24" fmla="*/ 382001 h 681103"/>
                <a:gd name="connsiteX25" fmla="*/ 86139 w 532402"/>
                <a:gd name="connsiteY25" fmla="*/ 405428 h 681103"/>
                <a:gd name="connsiteX26" fmla="*/ 10953 w 532402"/>
                <a:gd name="connsiteY26" fmla="*/ 405428 h 681103"/>
                <a:gd name="connsiteX27" fmla="*/ 996 w 532402"/>
                <a:gd name="connsiteY27" fmla="*/ 415386 h 681103"/>
                <a:gd name="connsiteX28" fmla="*/ 10953 w 532402"/>
                <a:gd name="connsiteY28" fmla="*/ 425343 h 681103"/>
                <a:gd name="connsiteX29" fmla="*/ 149312 w 532402"/>
                <a:gd name="connsiteY29" fmla="*/ 425343 h 681103"/>
                <a:gd name="connsiteX30" fmla="*/ 159269 w 532402"/>
                <a:gd name="connsiteY30" fmla="*/ 415386 h 681103"/>
                <a:gd name="connsiteX31" fmla="*/ 149312 w 532402"/>
                <a:gd name="connsiteY31" fmla="*/ 405428 h 681103"/>
                <a:gd name="connsiteX32" fmla="*/ 148627 w 532402"/>
                <a:gd name="connsiteY32" fmla="*/ 405428 h 681103"/>
                <a:gd name="connsiteX33" fmla="*/ 148627 w 532402"/>
                <a:gd name="connsiteY33" fmla="*/ 372128 h 681103"/>
                <a:gd name="connsiteX34" fmla="*/ 170597 w 532402"/>
                <a:gd name="connsiteY34" fmla="*/ 372128 h 681103"/>
                <a:gd name="connsiteX35" fmla="*/ 180555 w 532402"/>
                <a:gd name="connsiteY35" fmla="*/ 362171 h 681103"/>
                <a:gd name="connsiteX36" fmla="*/ 170597 w 532402"/>
                <a:gd name="connsiteY36" fmla="*/ 352213 h 681103"/>
                <a:gd name="connsiteX37" fmla="*/ 150205 w 532402"/>
                <a:gd name="connsiteY37" fmla="*/ 352213 h 681103"/>
                <a:gd name="connsiteX38" fmla="*/ 158474 w 532402"/>
                <a:gd name="connsiteY38" fmla="*/ 329557 h 681103"/>
                <a:gd name="connsiteX39" fmla="*/ 170597 w 532402"/>
                <a:gd name="connsiteY39" fmla="*/ 329557 h 681103"/>
                <a:gd name="connsiteX40" fmla="*/ 180555 w 532402"/>
                <a:gd name="connsiteY40" fmla="*/ 319600 h 681103"/>
                <a:gd name="connsiteX41" fmla="*/ 170597 w 532402"/>
                <a:gd name="connsiteY41" fmla="*/ 309642 h 681103"/>
                <a:gd name="connsiteX42" fmla="*/ 158477 w 532402"/>
                <a:gd name="connsiteY42" fmla="*/ 309642 h 681103"/>
                <a:gd name="connsiteX43" fmla="*/ 150035 w 532402"/>
                <a:gd name="connsiteY43" fmla="*/ 286986 h 681103"/>
                <a:gd name="connsiteX44" fmla="*/ 245098 w 532402"/>
                <a:gd name="connsiteY44" fmla="*/ 286986 h 681103"/>
                <a:gd name="connsiteX45" fmla="*/ 255055 w 532402"/>
                <a:gd name="connsiteY45" fmla="*/ 277029 h 681103"/>
                <a:gd name="connsiteX46" fmla="*/ 245098 w 532402"/>
                <a:gd name="connsiteY46" fmla="*/ 267071 h 681103"/>
                <a:gd name="connsiteX47" fmla="*/ 148627 w 532402"/>
                <a:gd name="connsiteY47" fmla="*/ 267071 h 681103"/>
                <a:gd name="connsiteX48" fmla="*/ 148627 w 532402"/>
                <a:gd name="connsiteY48" fmla="*/ 244415 h 681103"/>
                <a:gd name="connsiteX49" fmla="*/ 170597 w 532402"/>
                <a:gd name="connsiteY49" fmla="*/ 244415 h 681103"/>
                <a:gd name="connsiteX50" fmla="*/ 180555 w 532402"/>
                <a:gd name="connsiteY50" fmla="*/ 234458 h 681103"/>
                <a:gd name="connsiteX51" fmla="*/ 170597 w 532402"/>
                <a:gd name="connsiteY51" fmla="*/ 224500 h 681103"/>
                <a:gd name="connsiteX52" fmla="*/ 148627 w 532402"/>
                <a:gd name="connsiteY52" fmla="*/ 224500 h 681103"/>
                <a:gd name="connsiteX53" fmla="*/ 148627 w 532402"/>
                <a:gd name="connsiteY53" fmla="*/ 201844 h 681103"/>
                <a:gd name="connsiteX54" fmla="*/ 170597 w 532402"/>
                <a:gd name="connsiteY54" fmla="*/ 201844 h 681103"/>
                <a:gd name="connsiteX55" fmla="*/ 180555 w 532402"/>
                <a:gd name="connsiteY55" fmla="*/ 191887 h 681103"/>
                <a:gd name="connsiteX56" fmla="*/ 170597 w 532402"/>
                <a:gd name="connsiteY56" fmla="*/ 181929 h 681103"/>
                <a:gd name="connsiteX57" fmla="*/ 148627 w 532402"/>
                <a:gd name="connsiteY57" fmla="*/ 181929 h 681103"/>
                <a:gd name="connsiteX58" fmla="*/ 148627 w 532402"/>
                <a:gd name="connsiteY58" fmla="*/ 159272 h 681103"/>
                <a:gd name="connsiteX59" fmla="*/ 245098 w 532402"/>
                <a:gd name="connsiteY59" fmla="*/ 159272 h 681103"/>
                <a:gd name="connsiteX60" fmla="*/ 255055 w 532402"/>
                <a:gd name="connsiteY60" fmla="*/ 149314 h 681103"/>
                <a:gd name="connsiteX61" fmla="*/ 245098 w 532402"/>
                <a:gd name="connsiteY61" fmla="*/ 139357 h 681103"/>
                <a:gd name="connsiteX62" fmla="*/ 148627 w 532402"/>
                <a:gd name="connsiteY62" fmla="*/ 139357 h 681103"/>
                <a:gd name="connsiteX63" fmla="*/ 148627 w 532402"/>
                <a:gd name="connsiteY63" fmla="*/ 116697 h 681103"/>
                <a:gd name="connsiteX64" fmla="*/ 170597 w 532402"/>
                <a:gd name="connsiteY64" fmla="*/ 116697 h 681103"/>
                <a:gd name="connsiteX65" fmla="*/ 180555 w 532402"/>
                <a:gd name="connsiteY65" fmla="*/ 106739 h 681103"/>
                <a:gd name="connsiteX66" fmla="*/ 170597 w 532402"/>
                <a:gd name="connsiteY66" fmla="*/ 96782 h 681103"/>
                <a:gd name="connsiteX67" fmla="*/ 148627 w 532402"/>
                <a:gd name="connsiteY67" fmla="*/ 96782 h 681103"/>
                <a:gd name="connsiteX68" fmla="*/ 148627 w 532402"/>
                <a:gd name="connsiteY68" fmla="*/ 74126 h 681103"/>
                <a:gd name="connsiteX69" fmla="*/ 170597 w 532402"/>
                <a:gd name="connsiteY69" fmla="*/ 74126 h 681103"/>
                <a:gd name="connsiteX70" fmla="*/ 180555 w 532402"/>
                <a:gd name="connsiteY70" fmla="*/ 64168 h 681103"/>
                <a:gd name="connsiteX71" fmla="*/ 170597 w 532402"/>
                <a:gd name="connsiteY71" fmla="*/ 54211 h 681103"/>
                <a:gd name="connsiteX72" fmla="*/ 148627 w 532402"/>
                <a:gd name="connsiteY72" fmla="*/ 54211 h 681103"/>
                <a:gd name="connsiteX73" fmla="*/ 148627 w 532402"/>
                <a:gd name="connsiteY73" fmla="*/ 20911 h 681103"/>
                <a:gd name="connsiteX74" fmla="*/ 384141 w 532402"/>
                <a:gd name="connsiteY74" fmla="*/ 20911 h 681103"/>
                <a:gd name="connsiteX75" fmla="*/ 384141 w 532402"/>
                <a:gd name="connsiteY75" fmla="*/ 54211 h 681103"/>
                <a:gd name="connsiteX76" fmla="*/ 287670 w 532402"/>
                <a:gd name="connsiteY76" fmla="*/ 54211 h 681103"/>
                <a:gd name="connsiteX77" fmla="*/ 277712 w 532402"/>
                <a:gd name="connsiteY77" fmla="*/ 64168 h 681103"/>
                <a:gd name="connsiteX78" fmla="*/ 287670 w 532402"/>
                <a:gd name="connsiteY78" fmla="*/ 74126 h 681103"/>
                <a:gd name="connsiteX79" fmla="*/ 384141 w 532402"/>
                <a:gd name="connsiteY79" fmla="*/ 74126 h 681103"/>
                <a:gd name="connsiteX80" fmla="*/ 384141 w 532402"/>
                <a:gd name="connsiteY80" fmla="*/ 96782 h 681103"/>
                <a:gd name="connsiteX81" fmla="*/ 287670 w 532402"/>
                <a:gd name="connsiteY81" fmla="*/ 96782 h 681103"/>
                <a:gd name="connsiteX82" fmla="*/ 277712 w 532402"/>
                <a:gd name="connsiteY82" fmla="*/ 106739 h 681103"/>
                <a:gd name="connsiteX83" fmla="*/ 287670 w 532402"/>
                <a:gd name="connsiteY83" fmla="*/ 116697 h 681103"/>
                <a:gd name="connsiteX84" fmla="*/ 384141 w 532402"/>
                <a:gd name="connsiteY84" fmla="*/ 116697 h 681103"/>
                <a:gd name="connsiteX85" fmla="*/ 384141 w 532402"/>
                <a:gd name="connsiteY85" fmla="*/ 139353 h 681103"/>
                <a:gd name="connsiteX86" fmla="*/ 362171 w 532402"/>
                <a:gd name="connsiteY86" fmla="*/ 139353 h 681103"/>
                <a:gd name="connsiteX87" fmla="*/ 352213 w 532402"/>
                <a:gd name="connsiteY87" fmla="*/ 149310 h 681103"/>
                <a:gd name="connsiteX88" fmla="*/ 362171 w 532402"/>
                <a:gd name="connsiteY88" fmla="*/ 159268 h 681103"/>
                <a:gd name="connsiteX89" fmla="*/ 384141 w 532402"/>
                <a:gd name="connsiteY89" fmla="*/ 159268 h 681103"/>
                <a:gd name="connsiteX90" fmla="*/ 384141 w 532402"/>
                <a:gd name="connsiteY90" fmla="*/ 181925 h 681103"/>
                <a:gd name="connsiteX91" fmla="*/ 287670 w 532402"/>
                <a:gd name="connsiteY91" fmla="*/ 181925 h 681103"/>
                <a:gd name="connsiteX92" fmla="*/ 277712 w 532402"/>
                <a:gd name="connsiteY92" fmla="*/ 191883 h 681103"/>
                <a:gd name="connsiteX93" fmla="*/ 287670 w 532402"/>
                <a:gd name="connsiteY93" fmla="*/ 201840 h 681103"/>
                <a:gd name="connsiteX94" fmla="*/ 384141 w 532402"/>
                <a:gd name="connsiteY94" fmla="*/ 201840 h 681103"/>
                <a:gd name="connsiteX95" fmla="*/ 384141 w 532402"/>
                <a:gd name="connsiteY95" fmla="*/ 224496 h 681103"/>
                <a:gd name="connsiteX96" fmla="*/ 287670 w 532402"/>
                <a:gd name="connsiteY96" fmla="*/ 224496 h 681103"/>
                <a:gd name="connsiteX97" fmla="*/ 277712 w 532402"/>
                <a:gd name="connsiteY97" fmla="*/ 234454 h 681103"/>
                <a:gd name="connsiteX98" fmla="*/ 287670 w 532402"/>
                <a:gd name="connsiteY98" fmla="*/ 244411 h 681103"/>
                <a:gd name="connsiteX99" fmla="*/ 384141 w 532402"/>
                <a:gd name="connsiteY99" fmla="*/ 244411 h 681103"/>
                <a:gd name="connsiteX100" fmla="*/ 384141 w 532402"/>
                <a:gd name="connsiteY100" fmla="*/ 267067 h 681103"/>
                <a:gd name="connsiteX101" fmla="*/ 362171 w 532402"/>
                <a:gd name="connsiteY101" fmla="*/ 267067 h 681103"/>
                <a:gd name="connsiteX102" fmla="*/ 352213 w 532402"/>
                <a:gd name="connsiteY102" fmla="*/ 277025 h 681103"/>
                <a:gd name="connsiteX103" fmla="*/ 362171 w 532402"/>
                <a:gd name="connsiteY103" fmla="*/ 286982 h 681103"/>
                <a:gd name="connsiteX104" fmla="*/ 384141 w 532402"/>
                <a:gd name="connsiteY104" fmla="*/ 286982 h 681103"/>
                <a:gd name="connsiteX105" fmla="*/ 384141 w 532402"/>
                <a:gd name="connsiteY105" fmla="*/ 309638 h 681103"/>
                <a:gd name="connsiteX106" fmla="*/ 287670 w 532402"/>
                <a:gd name="connsiteY106" fmla="*/ 309638 h 681103"/>
                <a:gd name="connsiteX107" fmla="*/ 277712 w 532402"/>
                <a:gd name="connsiteY107" fmla="*/ 319596 h 681103"/>
                <a:gd name="connsiteX108" fmla="*/ 287670 w 532402"/>
                <a:gd name="connsiteY108" fmla="*/ 329553 h 681103"/>
                <a:gd name="connsiteX109" fmla="*/ 384141 w 532402"/>
                <a:gd name="connsiteY109" fmla="*/ 329553 h 681103"/>
                <a:gd name="connsiteX110" fmla="*/ 384141 w 532402"/>
                <a:gd name="connsiteY110" fmla="*/ 352209 h 681103"/>
                <a:gd name="connsiteX111" fmla="*/ 287670 w 532402"/>
                <a:gd name="connsiteY111" fmla="*/ 352209 h 681103"/>
                <a:gd name="connsiteX112" fmla="*/ 277712 w 532402"/>
                <a:gd name="connsiteY112" fmla="*/ 362167 h 681103"/>
                <a:gd name="connsiteX113" fmla="*/ 287670 w 532402"/>
                <a:gd name="connsiteY113" fmla="*/ 372124 h 681103"/>
                <a:gd name="connsiteX114" fmla="*/ 384141 w 532402"/>
                <a:gd name="connsiteY114" fmla="*/ 372124 h 681103"/>
                <a:gd name="connsiteX115" fmla="*/ 384141 w 532402"/>
                <a:gd name="connsiteY115" fmla="*/ 405424 h 681103"/>
                <a:gd name="connsiteX116" fmla="*/ 191884 w 532402"/>
                <a:gd name="connsiteY116" fmla="*/ 405424 h 681103"/>
                <a:gd name="connsiteX117" fmla="*/ 181926 w 532402"/>
                <a:gd name="connsiteY117" fmla="*/ 415382 h 681103"/>
                <a:gd name="connsiteX118" fmla="*/ 191884 w 532402"/>
                <a:gd name="connsiteY118" fmla="*/ 425339 h 681103"/>
                <a:gd name="connsiteX119" fmla="*/ 192569 w 532402"/>
                <a:gd name="connsiteY119" fmla="*/ 425339 h 681103"/>
                <a:gd name="connsiteX120" fmla="*/ 192569 w 532402"/>
                <a:gd name="connsiteY120" fmla="*/ 490567 h 681103"/>
                <a:gd name="connsiteX121" fmla="*/ 136348 w 532402"/>
                <a:gd name="connsiteY121" fmla="*/ 490567 h 681103"/>
                <a:gd name="connsiteX122" fmla="*/ 106741 w 532402"/>
                <a:gd name="connsiteY122" fmla="*/ 469282 h 681103"/>
                <a:gd name="connsiteX123" fmla="*/ 75496 w 532402"/>
                <a:gd name="connsiteY123" fmla="*/ 500525 h 681103"/>
                <a:gd name="connsiteX124" fmla="*/ 106741 w 532402"/>
                <a:gd name="connsiteY124" fmla="*/ 531769 h 681103"/>
                <a:gd name="connsiteX125" fmla="*/ 136348 w 532402"/>
                <a:gd name="connsiteY125" fmla="*/ 510483 h 681103"/>
                <a:gd name="connsiteX126" fmla="*/ 192569 w 532402"/>
                <a:gd name="connsiteY126" fmla="*/ 510483 h 681103"/>
                <a:gd name="connsiteX127" fmla="*/ 192569 w 532402"/>
                <a:gd name="connsiteY127" fmla="*/ 556062 h 681103"/>
                <a:gd name="connsiteX128" fmla="*/ 171284 w 532402"/>
                <a:gd name="connsiteY128" fmla="*/ 585670 h 681103"/>
                <a:gd name="connsiteX129" fmla="*/ 202527 w 532402"/>
                <a:gd name="connsiteY129" fmla="*/ 616913 h 681103"/>
                <a:gd name="connsiteX130" fmla="*/ 233770 w 532402"/>
                <a:gd name="connsiteY130" fmla="*/ 585670 h 681103"/>
                <a:gd name="connsiteX131" fmla="*/ 212484 w 532402"/>
                <a:gd name="connsiteY131" fmla="*/ 556062 h 681103"/>
                <a:gd name="connsiteX132" fmla="*/ 212484 w 532402"/>
                <a:gd name="connsiteY132" fmla="*/ 425339 h 681103"/>
                <a:gd name="connsiteX133" fmla="*/ 256427 w 532402"/>
                <a:gd name="connsiteY133" fmla="*/ 425339 h 681103"/>
                <a:gd name="connsiteX134" fmla="*/ 256427 w 532402"/>
                <a:gd name="connsiteY134" fmla="*/ 619919 h 681103"/>
                <a:gd name="connsiteX135" fmla="*/ 235141 w 532402"/>
                <a:gd name="connsiteY135" fmla="*/ 649526 h 681103"/>
                <a:gd name="connsiteX136" fmla="*/ 266385 w 532402"/>
                <a:gd name="connsiteY136" fmla="*/ 680772 h 681103"/>
                <a:gd name="connsiteX137" fmla="*/ 297628 w 532402"/>
                <a:gd name="connsiteY137" fmla="*/ 649529 h 681103"/>
                <a:gd name="connsiteX138" fmla="*/ 276342 w 532402"/>
                <a:gd name="connsiteY138" fmla="*/ 619921 h 681103"/>
                <a:gd name="connsiteX139" fmla="*/ 276342 w 532402"/>
                <a:gd name="connsiteY139" fmla="*/ 425342 h 681103"/>
                <a:gd name="connsiteX140" fmla="*/ 320285 w 532402"/>
                <a:gd name="connsiteY140" fmla="*/ 425342 h 681103"/>
                <a:gd name="connsiteX141" fmla="*/ 320285 w 532402"/>
                <a:gd name="connsiteY141" fmla="*/ 556065 h 681103"/>
                <a:gd name="connsiteX142" fmla="*/ 298999 w 532402"/>
                <a:gd name="connsiteY142" fmla="*/ 585672 h 681103"/>
                <a:gd name="connsiteX143" fmla="*/ 330242 w 532402"/>
                <a:gd name="connsiteY143" fmla="*/ 616915 h 681103"/>
                <a:gd name="connsiteX144" fmla="*/ 361486 w 532402"/>
                <a:gd name="connsiteY144" fmla="*/ 585672 h 681103"/>
                <a:gd name="connsiteX145" fmla="*/ 340200 w 532402"/>
                <a:gd name="connsiteY145" fmla="*/ 556065 h 681103"/>
                <a:gd name="connsiteX146" fmla="*/ 340200 w 532402"/>
                <a:gd name="connsiteY146" fmla="*/ 510485 h 681103"/>
                <a:gd name="connsiteX147" fmla="*/ 396421 w 532402"/>
                <a:gd name="connsiteY147" fmla="*/ 510485 h 681103"/>
                <a:gd name="connsiteX148" fmla="*/ 426028 w 532402"/>
                <a:gd name="connsiteY148" fmla="*/ 531772 h 681103"/>
                <a:gd name="connsiteX149" fmla="*/ 457273 w 532402"/>
                <a:gd name="connsiteY149" fmla="*/ 500528 h 681103"/>
                <a:gd name="connsiteX150" fmla="*/ 426028 w 532402"/>
                <a:gd name="connsiteY150" fmla="*/ 469284 h 681103"/>
                <a:gd name="connsiteX151" fmla="*/ 396421 w 532402"/>
                <a:gd name="connsiteY151" fmla="*/ 490570 h 681103"/>
                <a:gd name="connsiteX152" fmla="*/ 340200 w 532402"/>
                <a:gd name="connsiteY152" fmla="*/ 490570 h 681103"/>
                <a:gd name="connsiteX153" fmla="*/ 340200 w 532402"/>
                <a:gd name="connsiteY153" fmla="*/ 425342 h 681103"/>
                <a:gd name="connsiteX154" fmla="*/ 521816 w 532402"/>
                <a:gd name="connsiteY154" fmla="*/ 425342 h 681103"/>
                <a:gd name="connsiteX155" fmla="*/ 531773 w 532402"/>
                <a:gd name="connsiteY155" fmla="*/ 415384 h 681103"/>
                <a:gd name="connsiteX156" fmla="*/ 521814 w 532402"/>
                <a:gd name="connsiteY156" fmla="*/ 405427 h 681103"/>
                <a:gd name="connsiteX157" fmla="*/ 128711 w 532402"/>
                <a:gd name="connsiteY157" fmla="*/ 405427 h 681103"/>
                <a:gd name="connsiteX158" fmla="*/ 106054 w 532402"/>
                <a:gd name="connsiteY158" fmla="*/ 405427 h 681103"/>
                <a:gd name="connsiteX159" fmla="*/ 106054 w 532402"/>
                <a:gd name="connsiteY159" fmla="*/ 381952 h 681103"/>
                <a:gd name="connsiteX160" fmla="*/ 128711 w 532402"/>
                <a:gd name="connsiteY160" fmla="*/ 373694 h 681103"/>
                <a:gd name="connsiteX161" fmla="*/ 128711 w 532402"/>
                <a:gd name="connsiteY161" fmla="*/ 405427 h 681103"/>
                <a:gd name="connsiteX162" fmla="*/ 123391 w 532402"/>
                <a:gd name="connsiteY162" fmla="*/ 353158 h 681103"/>
                <a:gd name="connsiteX163" fmla="*/ 106054 w 532402"/>
                <a:gd name="connsiteY163" fmla="*/ 361731 h 681103"/>
                <a:gd name="connsiteX164" fmla="*/ 106054 w 532402"/>
                <a:gd name="connsiteY164" fmla="*/ 340884 h 681103"/>
                <a:gd name="connsiteX165" fmla="*/ 96097 w 532402"/>
                <a:gd name="connsiteY165" fmla="*/ 330926 h 681103"/>
                <a:gd name="connsiteX166" fmla="*/ 86139 w 532402"/>
                <a:gd name="connsiteY166" fmla="*/ 340884 h 681103"/>
                <a:gd name="connsiteX167" fmla="*/ 86139 w 532402"/>
                <a:gd name="connsiteY167" fmla="*/ 361734 h 681103"/>
                <a:gd name="connsiteX168" fmla="*/ 53781 w 532402"/>
                <a:gd name="connsiteY168" fmla="*/ 328708 h 681103"/>
                <a:gd name="connsiteX169" fmla="*/ 61356 w 532402"/>
                <a:gd name="connsiteY169" fmla="*/ 294115 h 681103"/>
                <a:gd name="connsiteX170" fmla="*/ 65332 w 532402"/>
                <a:gd name="connsiteY170" fmla="*/ 266540 h 681103"/>
                <a:gd name="connsiteX171" fmla="*/ 63483 w 532402"/>
                <a:gd name="connsiteY171" fmla="*/ 255741 h 681103"/>
                <a:gd name="connsiteX172" fmla="*/ 75803 w 532402"/>
                <a:gd name="connsiteY172" fmla="*/ 230208 h 681103"/>
                <a:gd name="connsiteX173" fmla="*/ 96028 w 532402"/>
                <a:gd name="connsiteY173" fmla="*/ 223117 h 681103"/>
                <a:gd name="connsiteX174" fmla="*/ 103966 w 532402"/>
                <a:gd name="connsiteY174" fmla="*/ 224034 h 681103"/>
                <a:gd name="connsiteX175" fmla="*/ 127575 w 532402"/>
                <a:gd name="connsiteY175" fmla="*/ 246988 h 681103"/>
                <a:gd name="connsiteX176" fmla="*/ 127050 w 532402"/>
                <a:gd name="connsiteY176" fmla="*/ 265993 h 681103"/>
                <a:gd name="connsiteX177" fmla="*/ 130887 w 532402"/>
                <a:gd name="connsiteY177" fmla="*/ 294180 h 681103"/>
                <a:gd name="connsiteX178" fmla="*/ 139354 w 532402"/>
                <a:gd name="connsiteY178" fmla="*/ 319597 h 681103"/>
                <a:gd name="connsiteX179" fmla="*/ 123391 w 532402"/>
                <a:gd name="connsiteY179" fmla="*/ 353158 h 681103"/>
                <a:gd name="connsiteX180" fmla="*/ 106739 w 532402"/>
                <a:gd name="connsiteY180" fmla="*/ 511855 h 681103"/>
                <a:gd name="connsiteX181" fmla="*/ 95410 w 532402"/>
                <a:gd name="connsiteY181" fmla="*/ 500526 h 681103"/>
                <a:gd name="connsiteX182" fmla="*/ 106739 w 532402"/>
                <a:gd name="connsiteY182" fmla="*/ 489198 h 681103"/>
                <a:gd name="connsiteX183" fmla="*/ 118067 w 532402"/>
                <a:gd name="connsiteY183" fmla="*/ 500526 h 681103"/>
                <a:gd name="connsiteX184" fmla="*/ 106739 w 532402"/>
                <a:gd name="connsiteY184" fmla="*/ 511855 h 681103"/>
                <a:gd name="connsiteX185" fmla="*/ 213853 w 532402"/>
                <a:gd name="connsiteY185" fmla="*/ 585671 h 681103"/>
                <a:gd name="connsiteX186" fmla="*/ 202525 w 532402"/>
                <a:gd name="connsiteY186" fmla="*/ 596999 h 681103"/>
                <a:gd name="connsiteX187" fmla="*/ 191198 w 532402"/>
                <a:gd name="connsiteY187" fmla="*/ 585671 h 681103"/>
                <a:gd name="connsiteX188" fmla="*/ 202525 w 532402"/>
                <a:gd name="connsiteY188" fmla="*/ 574343 h 681103"/>
                <a:gd name="connsiteX189" fmla="*/ 213853 w 532402"/>
                <a:gd name="connsiteY189" fmla="*/ 585671 h 681103"/>
                <a:gd name="connsiteX190" fmla="*/ 277712 w 532402"/>
                <a:gd name="connsiteY190" fmla="*/ 649529 h 681103"/>
                <a:gd name="connsiteX191" fmla="*/ 266385 w 532402"/>
                <a:gd name="connsiteY191" fmla="*/ 660856 h 681103"/>
                <a:gd name="connsiteX192" fmla="*/ 255057 w 532402"/>
                <a:gd name="connsiteY192" fmla="*/ 649529 h 681103"/>
                <a:gd name="connsiteX193" fmla="*/ 266385 w 532402"/>
                <a:gd name="connsiteY193" fmla="*/ 638201 h 681103"/>
                <a:gd name="connsiteX194" fmla="*/ 277712 w 532402"/>
                <a:gd name="connsiteY194" fmla="*/ 649529 h 681103"/>
                <a:gd name="connsiteX195" fmla="*/ 341570 w 532402"/>
                <a:gd name="connsiteY195" fmla="*/ 585671 h 681103"/>
                <a:gd name="connsiteX196" fmla="*/ 330242 w 532402"/>
                <a:gd name="connsiteY196" fmla="*/ 596999 h 681103"/>
                <a:gd name="connsiteX197" fmla="*/ 318915 w 532402"/>
                <a:gd name="connsiteY197" fmla="*/ 585671 h 681103"/>
                <a:gd name="connsiteX198" fmla="*/ 330242 w 532402"/>
                <a:gd name="connsiteY198" fmla="*/ 574343 h 681103"/>
                <a:gd name="connsiteX199" fmla="*/ 341570 w 532402"/>
                <a:gd name="connsiteY199" fmla="*/ 585671 h 681103"/>
                <a:gd name="connsiteX200" fmla="*/ 426027 w 532402"/>
                <a:gd name="connsiteY200" fmla="*/ 489198 h 681103"/>
                <a:gd name="connsiteX201" fmla="*/ 437356 w 532402"/>
                <a:gd name="connsiteY201" fmla="*/ 500526 h 681103"/>
                <a:gd name="connsiteX202" fmla="*/ 426027 w 532402"/>
                <a:gd name="connsiteY202" fmla="*/ 511855 h 681103"/>
                <a:gd name="connsiteX203" fmla="*/ 414699 w 532402"/>
                <a:gd name="connsiteY203" fmla="*/ 500526 h 681103"/>
                <a:gd name="connsiteX204" fmla="*/ 426027 w 532402"/>
                <a:gd name="connsiteY204" fmla="*/ 489198 h 681103"/>
                <a:gd name="connsiteX205" fmla="*/ 447315 w 532402"/>
                <a:gd name="connsiteY205" fmla="*/ 309639 h 681103"/>
                <a:gd name="connsiteX206" fmla="*/ 435986 w 532402"/>
                <a:gd name="connsiteY206" fmla="*/ 298311 h 681103"/>
                <a:gd name="connsiteX207" fmla="*/ 435986 w 532402"/>
                <a:gd name="connsiteY207" fmla="*/ 286984 h 681103"/>
                <a:gd name="connsiteX208" fmla="*/ 458643 w 532402"/>
                <a:gd name="connsiteY208" fmla="*/ 286984 h 681103"/>
                <a:gd name="connsiteX209" fmla="*/ 458643 w 532402"/>
                <a:gd name="connsiteY209" fmla="*/ 298311 h 681103"/>
                <a:gd name="connsiteX210" fmla="*/ 447315 w 532402"/>
                <a:gd name="connsiteY210" fmla="*/ 309639 h 68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532402" h="681103">
                  <a:moveTo>
                    <a:pt x="521814" y="405427"/>
                  </a:moveTo>
                  <a:lnTo>
                    <a:pt x="457272" y="405427"/>
                  </a:lnTo>
                  <a:lnTo>
                    <a:pt x="457272" y="327919"/>
                  </a:lnTo>
                  <a:cubicBezTo>
                    <a:pt x="469630" y="323751"/>
                    <a:pt x="478557" y="312058"/>
                    <a:pt x="478557" y="298311"/>
                  </a:cubicBezTo>
                  <a:lnTo>
                    <a:pt x="478557" y="277026"/>
                  </a:lnTo>
                  <a:cubicBezTo>
                    <a:pt x="478557" y="271527"/>
                    <a:pt x="474099" y="267068"/>
                    <a:pt x="468599" y="267068"/>
                  </a:cubicBezTo>
                  <a:lnTo>
                    <a:pt x="426027" y="267068"/>
                  </a:lnTo>
                  <a:cubicBezTo>
                    <a:pt x="420528" y="267068"/>
                    <a:pt x="416069" y="271527"/>
                    <a:pt x="416069" y="277026"/>
                  </a:cubicBezTo>
                  <a:lnTo>
                    <a:pt x="416069" y="298311"/>
                  </a:lnTo>
                  <a:cubicBezTo>
                    <a:pt x="416069" y="312058"/>
                    <a:pt x="424997" y="323750"/>
                    <a:pt x="437356" y="327919"/>
                  </a:cubicBezTo>
                  <a:lnTo>
                    <a:pt x="437356" y="405427"/>
                  </a:lnTo>
                  <a:lnTo>
                    <a:pt x="404056" y="405427"/>
                  </a:lnTo>
                  <a:lnTo>
                    <a:pt x="404056" y="10953"/>
                  </a:lnTo>
                  <a:cubicBezTo>
                    <a:pt x="404056" y="5454"/>
                    <a:pt x="399598" y="996"/>
                    <a:pt x="394099" y="996"/>
                  </a:cubicBezTo>
                  <a:lnTo>
                    <a:pt x="138669" y="996"/>
                  </a:lnTo>
                  <a:cubicBezTo>
                    <a:pt x="133170" y="996"/>
                    <a:pt x="128711" y="5454"/>
                    <a:pt x="128711" y="10953"/>
                  </a:cubicBezTo>
                  <a:lnTo>
                    <a:pt x="128711" y="214436"/>
                  </a:lnTo>
                  <a:cubicBezTo>
                    <a:pt x="122808" y="209776"/>
                    <a:pt x="115910" y="206345"/>
                    <a:pt x="108427" y="204626"/>
                  </a:cubicBezTo>
                  <a:cubicBezTo>
                    <a:pt x="92416" y="200948"/>
                    <a:pt x="76003" y="204593"/>
                    <a:pt x="63397" y="214629"/>
                  </a:cubicBezTo>
                  <a:cubicBezTo>
                    <a:pt x="50796" y="224663"/>
                    <a:pt x="43568" y="239648"/>
                    <a:pt x="43568" y="255741"/>
                  </a:cubicBezTo>
                  <a:cubicBezTo>
                    <a:pt x="43568" y="261714"/>
                    <a:pt x="44574" y="267583"/>
                    <a:pt x="46558" y="273188"/>
                  </a:cubicBezTo>
                  <a:cubicBezTo>
                    <a:pt x="47664" y="276309"/>
                    <a:pt x="47219" y="279761"/>
                    <a:pt x="45399" y="282199"/>
                  </a:cubicBezTo>
                  <a:cubicBezTo>
                    <a:pt x="34525" y="296759"/>
                    <a:pt x="30573" y="314699"/>
                    <a:pt x="34273" y="332715"/>
                  </a:cubicBezTo>
                  <a:cubicBezTo>
                    <a:pt x="39232" y="356863"/>
                    <a:pt x="58704" y="376425"/>
                    <a:pt x="82724" y="381390"/>
                  </a:cubicBezTo>
                  <a:cubicBezTo>
                    <a:pt x="83862" y="381625"/>
                    <a:pt x="85000" y="381827"/>
                    <a:pt x="86139" y="382001"/>
                  </a:cubicBezTo>
                  <a:lnTo>
                    <a:pt x="86139" y="405428"/>
                  </a:lnTo>
                  <a:lnTo>
                    <a:pt x="10953" y="405428"/>
                  </a:lnTo>
                  <a:cubicBezTo>
                    <a:pt x="5454" y="405428"/>
                    <a:pt x="996" y="409886"/>
                    <a:pt x="996" y="415386"/>
                  </a:cubicBezTo>
                  <a:cubicBezTo>
                    <a:pt x="996" y="420885"/>
                    <a:pt x="5454" y="425343"/>
                    <a:pt x="10953" y="425343"/>
                  </a:cubicBezTo>
                  <a:lnTo>
                    <a:pt x="149312" y="425343"/>
                  </a:lnTo>
                  <a:cubicBezTo>
                    <a:pt x="154811" y="425343"/>
                    <a:pt x="159269" y="420885"/>
                    <a:pt x="159269" y="415386"/>
                  </a:cubicBezTo>
                  <a:cubicBezTo>
                    <a:pt x="159269" y="409886"/>
                    <a:pt x="154811" y="405428"/>
                    <a:pt x="149312" y="405428"/>
                  </a:cubicBezTo>
                  <a:lnTo>
                    <a:pt x="148627" y="405428"/>
                  </a:lnTo>
                  <a:lnTo>
                    <a:pt x="148627" y="372128"/>
                  </a:lnTo>
                  <a:lnTo>
                    <a:pt x="170597" y="372128"/>
                  </a:lnTo>
                  <a:cubicBezTo>
                    <a:pt x="176097" y="372128"/>
                    <a:pt x="180555" y="367670"/>
                    <a:pt x="180555" y="362171"/>
                  </a:cubicBezTo>
                  <a:cubicBezTo>
                    <a:pt x="180555" y="356671"/>
                    <a:pt x="176097" y="352213"/>
                    <a:pt x="170597" y="352213"/>
                  </a:cubicBezTo>
                  <a:lnTo>
                    <a:pt x="150205" y="352213"/>
                  </a:lnTo>
                  <a:cubicBezTo>
                    <a:pt x="154381" y="345297"/>
                    <a:pt x="157197" y="337622"/>
                    <a:pt x="158474" y="329557"/>
                  </a:cubicBezTo>
                  <a:lnTo>
                    <a:pt x="170597" y="329557"/>
                  </a:lnTo>
                  <a:cubicBezTo>
                    <a:pt x="176097" y="329557"/>
                    <a:pt x="180555" y="325099"/>
                    <a:pt x="180555" y="319600"/>
                  </a:cubicBezTo>
                  <a:cubicBezTo>
                    <a:pt x="180555" y="314100"/>
                    <a:pt x="176097" y="309642"/>
                    <a:pt x="170597" y="309642"/>
                  </a:cubicBezTo>
                  <a:lnTo>
                    <a:pt x="158477" y="309642"/>
                  </a:lnTo>
                  <a:cubicBezTo>
                    <a:pt x="157188" y="301629"/>
                    <a:pt x="154334" y="293974"/>
                    <a:pt x="150035" y="286986"/>
                  </a:cubicBezTo>
                  <a:lnTo>
                    <a:pt x="245098" y="286986"/>
                  </a:lnTo>
                  <a:cubicBezTo>
                    <a:pt x="250597" y="286986"/>
                    <a:pt x="255055" y="282528"/>
                    <a:pt x="255055" y="277029"/>
                  </a:cubicBezTo>
                  <a:cubicBezTo>
                    <a:pt x="255055" y="271529"/>
                    <a:pt x="250597" y="267071"/>
                    <a:pt x="245098" y="267071"/>
                  </a:cubicBezTo>
                  <a:lnTo>
                    <a:pt x="148627" y="267071"/>
                  </a:lnTo>
                  <a:lnTo>
                    <a:pt x="148627" y="244415"/>
                  </a:lnTo>
                  <a:lnTo>
                    <a:pt x="170597" y="244415"/>
                  </a:lnTo>
                  <a:cubicBezTo>
                    <a:pt x="176097" y="244415"/>
                    <a:pt x="180555" y="239957"/>
                    <a:pt x="180555" y="234458"/>
                  </a:cubicBezTo>
                  <a:cubicBezTo>
                    <a:pt x="180555" y="228958"/>
                    <a:pt x="176097" y="224500"/>
                    <a:pt x="170597" y="224500"/>
                  </a:cubicBezTo>
                  <a:lnTo>
                    <a:pt x="148627" y="224500"/>
                  </a:lnTo>
                  <a:lnTo>
                    <a:pt x="148627" y="201844"/>
                  </a:lnTo>
                  <a:lnTo>
                    <a:pt x="170597" y="201844"/>
                  </a:lnTo>
                  <a:cubicBezTo>
                    <a:pt x="176097" y="201844"/>
                    <a:pt x="180555" y="197386"/>
                    <a:pt x="180555" y="191887"/>
                  </a:cubicBezTo>
                  <a:cubicBezTo>
                    <a:pt x="180555" y="186387"/>
                    <a:pt x="176097" y="181929"/>
                    <a:pt x="170597" y="181929"/>
                  </a:cubicBezTo>
                  <a:lnTo>
                    <a:pt x="148627" y="181929"/>
                  </a:lnTo>
                  <a:lnTo>
                    <a:pt x="148627" y="159272"/>
                  </a:lnTo>
                  <a:lnTo>
                    <a:pt x="245098" y="159272"/>
                  </a:lnTo>
                  <a:cubicBezTo>
                    <a:pt x="250597" y="159272"/>
                    <a:pt x="255055" y="154814"/>
                    <a:pt x="255055" y="149314"/>
                  </a:cubicBezTo>
                  <a:cubicBezTo>
                    <a:pt x="255055" y="143815"/>
                    <a:pt x="250597" y="139357"/>
                    <a:pt x="245098" y="139357"/>
                  </a:cubicBezTo>
                  <a:lnTo>
                    <a:pt x="148627" y="139357"/>
                  </a:lnTo>
                  <a:lnTo>
                    <a:pt x="148627" y="116697"/>
                  </a:lnTo>
                  <a:lnTo>
                    <a:pt x="170597" y="116697"/>
                  </a:lnTo>
                  <a:cubicBezTo>
                    <a:pt x="176097" y="116697"/>
                    <a:pt x="180555" y="112239"/>
                    <a:pt x="180555" y="106739"/>
                  </a:cubicBezTo>
                  <a:cubicBezTo>
                    <a:pt x="180555" y="101240"/>
                    <a:pt x="176097" y="96782"/>
                    <a:pt x="170597" y="96782"/>
                  </a:cubicBezTo>
                  <a:lnTo>
                    <a:pt x="148627" y="96782"/>
                  </a:lnTo>
                  <a:lnTo>
                    <a:pt x="148627" y="74126"/>
                  </a:lnTo>
                  <a:lnTo>
                    <a:pt x="170597" y="74126"/>
                  </a:lnTo>
                  <a:cubicBezTo>
                    <a:pt x="176097" y="74126"/>
                    <a:pt x="180555" y="69668"/>
                    <a:pt x="180555" y="64168"/>
                  </a:cubicBezTo>
                  <a:cubicBezTo>
                    <a:pt x="180555" y="58669"/>
                    <a:pt x="176097" y="54211"/>
                    <a:pt x="170597" y="54211"/>
                  </a:cubicBezTo>
                  <a:lnTo>
                    <a:pt x="148627" y="54211"/>
                  </a:lnTo>
                  <a:lnTo>
                    <a:pt x="148627" y="20911"/>
                  </a:lnTo>
                  <a:lnTo>
                    <a:pt x="384141" y="20911"/>
                  </a:lnTo>
                  <a:lnTo>
                    <a:pt x="384141" y="54211"/>
                  </a:lnTo>
                  <a:lnTo>
                    <a:pt x="287670" y="54211"/>
                  </a:lnTo>
                  <a:cubicBezTo>
                    <a:pt x="282171" y="54211"/>
                    <a:pt x="277712" y="58669"/>
                    <a:pt x="277712" y="64168"/>
                  </a:cubicBezTo>
                  <a:cubicBezTo>
                    <a:pt x="277712" y="69668"/>
                    <a:pt x="282171" y="74126"/>
                    <a:pt x="287670" y="74126"/>
                  </a:cubicBezTo>
                  <a:lnTo>
                    <a:pt x="384141" y="74126"/>
                  </a:lnTo>
                  <a:lnTo>
                    <a:pt x="384141" y="96782"/>
                  </a:lnTo>
                  <a:lnTo>
                    <a:pt x="287670" y="96782"/>
                  </a:lnTo>
                  <a:cubicBezTo>
                    <a:pt x="282171" y="96782"/>
                    <a:pt x="277712" y="101240"/>
                    <a:pt x="277712" y="106739"/>
                  </a:cubicBezTo>
                  <a:cubicBezTo>
                    <a:pt x="277712" y="112239"/>
                    <a:pt x="282171" y="116697"/>
                    <a:pt x="287670" y="116697"/>
                  </a:cubicBezTo>
                  <a:lnTo>
                    <a:pt x="384141" y="116697"/>
                  </a:lnTo>
                  <a:lnTo>
                    <a:pt x="384141" y="139353"/>
                  </a:lnTo>
                  <a:lnTo>
                    <a:pt x="362171" y="139353"/>
                  </a:lnTo>
                  <a:cubicBezTo>
                    <a:pt x="356671" y="139353"/>
                    <a:pt x="352213" y="143811"/>
                    <a:pt x="352213" y="149310"/>
                  </a:cubicBezTo>
                  <a:cubicBezTo>
                    <a:pt x="352213" y="154810"/>
                    <a:pt x="356671" y="159268"/>
                    <a:pt x="362171" y="159268"/>
                  </a:cubicBezTo>
                  <a:lnTo>
                    <a:pt x="384141" y="159268"/>
                  </a:lnTo>
                  <a:lnTo>
                    <a:pt x="384141" y="181925"/>
                  </a:lnTo>
                  <a:lnTo>
                    <a:pt x="287670" y="181925"/>
                  </a:lnTo>
                  <a:cubicBezTo>
                    <a:pt x="282171" y="181925"/>
                    <a:pt x="277712" y="186383"/>
                    <a:pt x="277712" y="191883"/>
                  </a:cubicBezTo>
                  <a:cubicBezTo>
                    <a:pt x="277712" y="197382"/>
                    <a:pt x="282171" y="201840"/>
                    <a:pt x="287670" y="201840"/>
                  </a:cubicBezTo>
                  <a:lnTo>
                    <a:pt x="384141" y="201840"/>
                  </a:lnTo>
                  <a:lnTo>
                    <a:pt x="384141" y="224496"/>
                  </a:lnTo>
                  <a:lnTo>
                    <a:pt x="287670" y="224496"/>
                  </a:lnTo>
                  <a:cubicBezTo>
                    <a:pt x="282171" y="224496"/>
                    <a:pt x="277712" y="228954"/>
                    <a:pt x="277712" y="234454"/>
                  </a:cubicBezTo>
                  <a:cubicBezTo>
                    <a:pt x="277712" y="239953"/>
                    <a:pt x="282171" y="244411"/>
                    <a:pt x="287670" y="244411"/>
                  </a:cubicBezTo>
                  <a:lnTo>
                    <a:pt x="384141" y="244411"/>
                  </a:lnTo>
                  <a:lnTo>
                    <a:pt x="384141" y="267067"/>
                  </a:lnTo>
                  <a:lnTo>
                    <a:pt x="362171" y="267067"/>
                  </a:lnTo>
                  <a:cubicBezTo>
                    <a:pt x="356671" y="267067"/>
                    <a:pt x="352213" y="271525"/>
                    <a:pt x="352213" y="277025"/>
                  </a:cubicBezTo>
                  <a:cubicBezTo>
                    <a:pt x="352213" y="282524"/>
                    <a:pt x="356671" y="286982"/>
                    <a:pt x="362171" y="286982"/>
                  </a:cubicBezTo>
                  <a:lnTo>
                    <a:pt x="384141" y="286982"/>
                  </a:lnTo>
                  <a:lnTo>
                    <a:pt x="384141" y="309638"/>
                  </a:lnTo>
                  <a:lnTo>
                    <a:pt x="287670" y="309638"/>
                  </a:lnTo>
                  <a:cubicBezTo>
                    <a:pt x="282171" y="309638"/>
                    <a:pt x="277712" y="314096"/>
                    <a:pt x="277712" y="319596"/>
                  </a:cubicBezTo>
                  <a:cubicBezTo>
                    <a:pt x="277712" y="325095"/>
                    <a:pt x="282171" y="329553"/>
                    <a:pt x="287670" y="329553"/>
                  </a:cubicBezTo>
                  <a:lnTo>
                    <a:pt x="384141" y="329553"/>
                  </a:lnTo>
                  <a:lnTo>
                    <a:pt x="384141" y="352209"/>
                  </a:lnTo>
                  <a:lnTo>
                    <a:pt x="287670" y="352209"/>
                  </a:lnTo>
                  <a:cubicBezTo>
                    <a:pt x="282171" y="352209"/>
                    <a:pt x="277712" y="356667"/>
                    <a:pt x="277712" y="362167"/>
                  </a:cubicBezTo>
                  <a:cubicBezTo>
                    <a:pt x="277712" y="367666"/>
                    <a:pt x="282171" y="372124"/>
                    <a:pt x="287670" y="372124"/>
                  </a:cubicBezTo>
                  <a:lnTo>
                    <a:pt x="384141" y="372124"/>
                  </a:lnTo>
                  <a:lnTo>
                    <a:pt x="384141" y="405424"/>
                  </a:lnTo>
                  <a:lnTo>
                    <a:pt x="191884" y="405424"/>
                  </a:lnTo>
                  <a:cubicBezTo>
                    <a:pt x="186385" y="405424"/>
                    <a:pt x="181926" y="409882"/>
                    <a:pt x="181926" y="415382"/>
                  </a:cubicBezTo>
                  <a:cubicBezTo>
                    <a:pt x="181926" y="420881"/>
                    <a:pt x="186385" y="425339"/>
                    <a:pt x="191884" y="425339"/>
                  </a:cubicBezTo>
                  <a:lnTo>
                    <a:pt x="192569" y="425339"/>
                  </a:lnTo>
                  <a:lnTo>
                    <a:pt x="192569" y="490567"/>
                  </a:lnTo>
                  <a:lnTo>
                    <a:pt x="136348" y="490567"/>
                  </a:lnTo>
                  <a:cubicBezTo>
                    <a:pt x="132181" y="478209"/>
                    <a:pt x="120488" y="469282"/>
                    <a:pt x="106741" y="469282"/>
                  </a:cubicBezTo>
                  <a:cubicBezTo>
                    <a:pt x="89513" y="469282"/>
                    <a:pt x="75496" y="483298"/>
                    <a:pt x="75496" y="500525"/>
                  </a:cubicBezTo>
                  <a:cubicBezTo>
                    <a:pt x="75496" y="517753"/>
                    <a:pt x="89513" y="531769"/>
                    <a:pt x="106741" y="531769"/>
                  </a:cubicBezTo>
                  <a:cubicBezTo>
                    <a:pt x="120488" y="531769"/>
                    <a:pt x="132179" y="522842"/>
                    <a:pt x="136348" y="510483"/>
                  </a:cubicBezTo>
                  <a:lnTo>
                    <a:pt x="192569" y="510483"/>
                  </a:lnTo>
                  <a:lnTo>
                    <a:pt x="192569" y="556062"/>
                  </a:lnTo>
                  <a:cubicBezTo>
                    <a:pt x="180211" y="560230"/>
                    <a:pt x="171284" y="571923"/>
                    <a:pt x="171284" y="585670"/>
                  </a:cubicBezTo>
                  <a:cubicBezTo>
                    <a:pt x="171284" y="602898"/>
                    <a:pt x="185300" y="616913"/>
                    <a:pt x="202527" y="616913"/>
                  </a:cubicBezTo>
                  <a:cubicBezTo>
                    <a:pt x="219754" y="616913"/>
                    <a:pt x="233770" y="602896"/>
                    <a:pt x="233770" y="585670"/>
                  </a:cubicBezTo>
                  <a:cubicBezTo>
                    <a:pt x="233770" y="571923"/>
                    <a:pt x="224843" y="560231"/>
                    <a:pt x="212484" y="556062"/>
                  </a:cubicBezTo>
                  <a:lnTo>
                    <a:pt x="212484" y="425339"/>
                  </a:lnTo>
                  <a:lnTo>
                    <a:pt x="256427" y="425339"/>
                  </a:lnTo>
                  <a:lnTo>
                    <a:pt x="256427" y="619919"/>
                  </a:lnTo>
                  <a:cubicBezTo>
                    <a:pt x="244069" y="624086"/>
                    <a:pt x="235141" y="635779"/>
                    <a:pt x="235141" y="649526"/>
                  </a:cubicBezTo>
                  <a:cubicBezTo>
                    <a:pt x="235141" y="666755"/>
                    <a:pt x="249157" y="680772"/>
                    <a:pt x="266385" y="680772"/>
                  </a:cubicBezTo>
                  <a:cubicBezTo>
                    <a:pt x="283613" y="680772"/>
                    <a:pt x="297628" y="666755"/>
                    <a:pt x="297628" y="649529"/>
                  </a:cubicBezTo>
                  <a:cubicBezTo>
                    <a:pt x="297628" y="635782"/>
                    <a:pt x="288700" y="624090"/>
                    <a:pt x="276342" y="619921"/>
                  </a:cubicBezTo>
                  <a:lnTo>
                    <a:pt x="276342" y="425342"/>
                  </a:lnTo>
                  <a:lnTo>
                    <a:pt x="320285" y="425342"/>
                  </a:lnTo>
                  <a:lnTo>
                    <a:pt x="320285" y="556065"/>
                  </a:lnTo>
                  <a:cubicBezTo>
                    <a:pt x="307927" y="560232"/>
                    <a:pt x="298999" y="571925"/>
                    <a:pt x="298999" y="585672"/>
                  </a:cubicBezTo>
                  <a:cubicBezTo>
                    <a:pt x="298999" y="602900"/>
                    <a:pt x="313016" y="616915"/>
                    <a:pt x="330242" y="616915"/>
                  </a:cubicBezTo>
                  <a:cubicBezTo>
                    <a:pt x="347469" y="616915"/>
                    <a:pt x="361486" y="602899"/>
                    <a:pt x="361486" y="585672"/>
                  </a:cubicBezTo>
                  <a:cubicBezTo>
                    <a:pt x="361486" y="571925"/>
                    <a:pt x="352558" y="560234"/>
                    <a:pt x="340200" y="556065"/>
                  </a:cubicBezTo>
                  <a:lnTo>
                    <a:pt x="340200" y="510485"/>
                  </a:lnTo>
                  <a:lnTo>
                    <a:pt x="396421" y="510485"/>
                  </a:lnTo>
                  <a:cubicBezTo>
                    <a:pt x="400589" y="522843"/>
                    <a:pt x="412282" y="531772"/>
                    <a:pt x="426028" y="531772"/>
                  </a:cubicBezTo>
                  <a:cubicBezTo>
                    <a:pt x="443256" y="531772"/>
                    <a:pt x="457273" y="517756"/>
                    <a:pt x="457273" y="500528"/>
                  </a:cubicBezTo>
                  <a:cubicBezTo>
                    <a:pt x="457273" y="483299"/>
                    <a:pt x="443256" y="469284"/>
                    <a:pt x="426028" y="469284"/>
                  </a:cubicBezTo>
                  <a:cubicBezTo>
                    <a:pt x="412282" y="469284"/>
                    <a:pt x="400590" y="478212"/>
                    <a:pt x="396421" y="490570"/>
                  </a:cubicBezTo>
                  <a:lnTo>
                    <a:pt x="340200" y="490570"/>
                  </a:lnTo>
                  <a:lnTo>
                    <a:pt x="340200" y="425342"/>
                  </a:lnTo>
                  <a:lnTo>
                    <a:pt x="521816" y="425342"/>
                  </a:lnTo>
                  <a:cubicBezTo>
                    <a:pt x="527315" y="425342"/>
                    <a:pt x="531773" y="420884"/>
                    <a:pt x="531773" y="415384"/>
                  </a:cubicBezTo>
                  <a:cubicBezTo>
                    <a:pt x="531772" y="409885"/>
                    <a:pt x="527312" y="405427"/>
                    <a:pt x="521814" y="405427"/>
                  </a:cubicBezTo>
                  <a:close/>
                  <a:moveTo>
                    <a:pt x="128711" y="405427"/>
                  </a:moveTo>
                  <a:lnTo>
                    <a:pt x="106054" y="405427"/>
                  </a:lnTo>
                  <a:lnTo>
                    <a:pt x="106054" y="381952"/>
                  </a:lnTo>
                  <a:cubicBezTo>
                    <a:pt x="114054" y="380683"/>
                    <a:pt x="121738" y="377898"/>
                    <a:pt x="128711" y="373694"/>
                  </a:cubicBezTo>
                  <a:lnTo>
                    <a:pt x="128711" y="405427"/>
                  </a:lnTo>
                  <a:close/>
                  <a:moveTo>
                    <a:pt x="123391" y="353158"/>
                  </a:moveTo>
                  <a:cubicBezTo>
                    <a:pt x="118201" y="357386"/>
                    <a:pt x="112320" y="360264"/>
                    <a:pt x="106054" y="361731"/>
                  </a:cubicBezTo>
                  <a:lnTo>
                    <a:pt x="106054" y="340884"/>
                  </a:lnTo>
                  <a:cubicBezTo>
                    <a:pt x="106054" y="335385"/>
                    <a:pt x="101596" y="330926"/>
                    <a:pt x="96097" y="330926"/>
                  </a:cubicBezTo>
                  <a:cubicBezTo>
                    <a:pt x="90597" y="330926"/>
                    <a:pt x="86139" y="335385"/>
                    <a:pt x="86139" y="340884"/>
                  </a:cubicBezTo>
                  <a:lnTo>
                    <a:pt x="86139" y="361734"/>
                  </a:lnTo>
                  <a:cubicBezTo>
                    <a:pt x="70085" y="358149"/>
                    <a:pt x="57120" y="344965"/>
                    <a:pt x="53781" y="328708"/>
                  </a:cubicBezTo>
                  <a:cubicBezTo>
                    <a:pt x="51241" y="316341"/>
                    <a:pt x="53932" y="304056"/>
                    <a:pt x="61356" y="294115"/>
                  </a:cubicBezTo>
                  <a:cubicBezTo>
                    <a:pt x="67193" y="286300"/>
                    <a:pt x="68677" y="275992"/>
                    <a:pt x="65332" y="266540"/>
                  </a:cubicBezTo>
                  <a:cubicBezTo>
                    <a:pt x="64105" y="263077"/>
                    <a:pt x="63483" y="259443"/>
                    <a:pt x="63483" y="255741"/>
                  </a:cubicBezTo>
                  <a:cubicBezTo>
                    <a:pt x="63483" y="245748"/>
                    <a:pt x="67974" y="236441"/>
                    <a:pt x="75803" y="230208"/>
                  </a:cubicBezTo>
                  <a:cubicBezTo>
                    <a:pt x="81671" y="225534"/>
                    <a:pt x="88660" y="223117"/>
                    <a:pt x="96028" y="223117"/>
                  </a:cubicBezTo>
                  <a:cubicBezTo>
                    <a:pt x="98637" y="223117"/>
                    <a:pt x="101296" y="223421"/>
                    <a:pt x="103966" y="224034"/>
                  </a:cubicBezTo>
                  <a:cubicBezTo>
                    <a:pt x="115383" y="226658"/>
                    <a:pt x="124650" y="235669"/>
                    <a:pt x="127575" y="246988"/>
                  </a:cubicBezTo>
                  <a:cubicBezTo>
                    <a:pt x="129261" y="253513"/>
                    <a:pt x="129084" y="259907"/>
                    <a:pt x="127050" y="265993"/>
                  </a:cubicBezTo>
                  <a:cubicBezTo>
                    <a:pt x="123726" y="275944"/>
                    <a:pt x="125160" y="286482"/>
                    <a:pt x="130887" y="294180"/>
                  </a:cubicBezTo>
                  <a:cubicBezTo>
                    <a:pt x="136427" y="301625"/>
                    <a:pt x="139354" y="310415"/>
                    <a:pt x="139354" y="319597"/>
                  </a:cubicBezTo>
                  <a:cubicBezTo>
                    <a:pt x="139354" y="332663"/>
                    <a:pt x="133536" y="344896"/>
                    <a:pt x="123391" y="353158"/>
                  </a:cubicBezTo>
                  <a:close/>
                  <a:moveTo>
                    <a:pt x="106739" y="511855"/>
                  </a:moveTo>
                  <a:cubicBezTo>
                    <a:pt x="100493" y="511855"/>
                    <a:pt x="95410" y="506773"/>
                    <a:pt x="95410" y="500526"/>
                  </a:cubicBezTo>
                  <a:cubicBezTo>
                    <a:pt x="95410" y="494279"/>
                    <a:pt x="100493" y="489198"/>
                    <a:pt x="106739" y="489198"/>
                  </a:cubicBezTo>
                  <a:cubicBezTo>
                    <a:pt x="112986" y="489198"/>
                    <a:pt x="118067" y="494281"/>
                    <a:pt x="118067" y="500526"/>
                  </a:cubicBezTo>
                  <a:cubicBezTo>
                    <a:pt x="118069" y="506774"/>
                    <a:pt x="112986" y="511855"/>
                    <a:pt x="106739" y="511855"/>
                  </a:cubicBezTo>
                  <a:close/>
                  <a:moveTo>
                    <a:pt x="213853" y="585671"/>
                  </a:moveTo>
                  <a:cubicBezTo>
                    <a:pt x="213853" y="591916"/>
                    <a:pt x="208772" y="596999"/>
                    <a:pt x="202525" y="596999"/>
                  </a:cubicBezTo>
                  <a:cubicBezTo>
                    <a:pt x="196279" y="596999"/>
                    <a:pt x="191198" y="591916"/>
                    <a:pt x="191198" y="585671"/>
                  </a:cubicBezTo>
                  <a:cubicBezTo>
                    <a:pt x="191198" y="579425"/>
                    <a:pt x="196280" y="574343"/>
                    <a:pt x="202525" y="574343"/>
                  </a:cubicBezTo>
                  <a:cubicBezTo>
                    <a:pt x="208771" y="574343"/>
                    <a:pt x="213853" y="579425"/>
                    <a:pt x="213853" y="585671"/>
                  </a:cubicBezTo>
                  <a:close/>
                  <a:moveTo>
                    <a:pt x="277712" y="649529"/>
                  </a:moveTo>
                  <a:cubicBezTo>
                    <a:pt x="277712" y="655774"/>
                    <a:pt x="272631" y="660856"/>
                    <a:pt x="266385" y="660856"/>
                  </a:cubicBezTo>
                  <a:cubicBezTo>
                    <a:pt x="260138" y="660856"/>
                    <a:pt x="255057" y="655774"/>
                    <a:pt x="255057" y="649529"/>
                  </a:cubicBezTo>
                  <a:cubicBezTo>
                    <a:pt x="255057" y="643283"/>
                    <a:pt x="260139" y="638201"/>
                    <a:pt x="266385" y="638201"/>
                  </a:cubicBezTo>
                  <a:cubicBezTo>
                    <a:pt x="272630" y="638201"/>
                    <a:pt x="277712" y="643283"/>
                    <a:pt x="277712" y="649529"/>
                  </a:cubicBezTo>
                  <a:close/>
                  <a:moveTo>
                    <a:pt x="341570" y="585671"/>
                  </a:moveTo>
                  <a:cubicBezTo>
                    <a:pt x="341570" y="591916"/>
                    <a:pt x="336488" y="596999"/>
                    <a:pt x="330242" y="596999"/>
                  </a:cubicBezTo>
                  <a:cubicBezTo>
                    <a:pt x="323996" y="596999"/>
                    <a:pt x="318915" y="591916"/>
                    <a:pt x="318915" y="585671"/>
                  </a:cubicBezTo>
                  <a:cubicBezTo>
                    <a:pt x="318915" y="579425"/>
                    <a:pt x="323997" y="574343"/>
                    <a:pt x="330242" y="574343"/>
                  </a:cubicBezTo>
                  <a:cubicBezTo>
                    <a:pt x="336488" y="574343"/>
                    <a:pt x="341570" y="579425"/>
                    <a:pt x="341570" y="585671"/>
                  </a:cubicBezTo>
                  <a:close/>
                  <a:moveTo>
                    <a:pt x="426027" y="489198"/>
                  </a:moveTo>
                  <a:cubicBezTo>
                    <a:pt x="432274" y="489198"/>
                    <a:pt x="437356" y="494281"/>
                    <a:pt x="437356" y="500526"/>
                  </a:cubicBezTo>
                  <a:cubicBezTo>
                    <a:pt x="437356" y="506773"/>
                    <a:pt x="432274" y="511855"/>
                    <a:pt x="426027" y="511855"/>
                  </a:cubicBezTo>
                  <a:cubicBezTo>
                    <a:pt x="419780" y="511855"/>
                    <a:pt x="414699" y="506773"/>
                    <a:pt x="414699" y="500526"/>
                  </a:cubicBezTo>
                  <a:cubicBezTo>
                    <a:pt x="414699" y="494281"/>
                    <a:pt x="419780" y="489198"/>
                    <a:pt x="426027" y="489198"/>
                  </a:cubicBezTo>
                  <a:close/>
                  <a:moveTo>
                    <a:pt x="447315" y="309639"/>
                  </a:moveTo>
                  <a:cubicBezTo>
                    <a:pt x="441068" y="309639"/>
                    <a:pt x="435986" y="304557"/>
                    <a:pt x="435986" y="298311"/>
                  </a:cubicBezTo>
                  <a:lnTo>
                    <a:pt x="435986" y="286984"/>
                  </a:lnTo>
                  <a:lnTo>
                    <a:pt x="458643" y="286984"/>
                  </a:lnTo>
                  <a:lnTo>
                    <a:pt x="458643" y="298311"/>
                  </a:lnTo>
                  <a:cubicBezTo>
                    <a:pt x="458642" y="304558"/>
                    <a:pt x="453559" y="309639"/>
                    <a:pt x="447315" y="3096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id="{EE1710F7-26BA-418F-91C7-A22AEE099464}"/>
                </a:ext>
              </a:extLst>
            </p:cNvPr>
            <p:cNvSpPr/>
            <p:nvPr/>
          </p:nvSpPr>
          <p:spPr>
            <a:xfrm>
              <a:off x="4620265" y="2750443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id="{5F1184DB-DC5E-434F-9C61-739C80CFED19}"/>
                </a:ext>
              </a:extLst>
            </p:cNvPr>
            <p:cNvSpPr/>
            <p:nvPr/>
          </p:nvSpPr>
          <p:spPr>
            <a:xfrm>
              <a:off x="4620265" y="2707872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id="{E3966368-D97B-403F-8B07-D90E9401FB6E}"/>
                </a:ext>
              </a:extLst>
            </p:cNvPr>
            <p:cNvSpPr/>
            <p:nvPr/>
          </p:nvSpPr>
          <p:spPr>
            <a:xfrm>
              <a:off x="4694764" y="2665300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2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id="{4923BE0E-E69D-49AB-9889-F5673450F918}"/>
                </a:ext>
              </a:extLst>
            </p:cNvPr>
            <p:cNvSpPr/>
            <p:nvPr/>
          </p:nvSpPr>
          <p:spPr>
            <a:xfrm>
              <a:off x="4620265" y="2622729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id="{2628BB91-1E52-45FD-A9B8-0133410C2A1B}"/>
                </a:ext>
              </a:extLst>
            </p:cNvPr>
            <p:cNvSpPr/>
            <p:nvPr/>
          </p:nvSpPr>
          <p:spPr>
            <a:xfrm>
              <a:off x="4620265" y="2580157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id="{A41C2467-9E63-4F56-8934-30F853195314}"/>
                </a:ext>
              </a:extLst>
            </p:cNvPr>
            <p:cNvSpPr/>
            <p:nvPr/>
          </p:nvSpPr>
          <p:spPr>
            <a:xfrm>
              <a:off x="4694764" y="2537584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2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id="{83922BFF-630F-4653-B8AF-4D0DBE6156CE}"/>
                </a:ext>
              </a:extLst>
            </p:cNvPr>
            <p:cNvSpPr/>
            <p:nvPr/>
          </p:nvSpPr>
          <p:spPr>
            <a:xfrm>
              <a:off x="4620265" y="2495013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:a16="http://schemas.microsoft.com/office/drawing/2014/main" id="{F2192783-5F69-43B8-AF5D-DE05A6B0BA38}"/>
                </a:ext>
              </a:extLst>
            </p:cNvPr>
            <p:cNvSpPr/>
            <p:nvPr/>
          </p:nvSpPr>
          <p:spPr>
            <a:xfrm>
              <a:off x="4620265" y="2452442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06" name="Graphique 22">
            <a:extLst>
              <a:ext uri="{FF2B5EF4-FFF2-40B4-BE49-F238E27FC236}">
                <a16:creationId xmlns:a16="http://schemas.microsoft.com/office/drawing/2014/main" id="{762897C2-9639-4B0F-8B5A-AEC43B377703}"/>
              </a:ext>
            </a:extLst>
          </p:cNvPr>
          <p:cNvGrpSpPr>
            <a:grpSpLocks noChangeAspect="1"/>
          </p:cNvGrpSpPr>
          <p:nvPr/>
        </p:nvGrpSpPr>
        <p:grpSpPr>
          <a:xfrm>
            <a:off x="3299632" y="1870567"/>
            <a:ext cx="407194" cy="407194"/>
            <a:chOff x="7200900" y="2400223"/>
            <a:chExt cx="542925" cy="542925"/>
          </a:xfrm>
          <a:solidFill>
            <a:schemeClr val="bg1"/>
          </a:solidFill>
        </p:grpSpPr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id="{3407E9F9-1165-4346-9C68-4945FE883D06}"/>
                </a:ext>
              </a:extLst>
            </p:cNvPr>
            <p:cNvSpPr/>
            <p:nvPr/>
          </p:nvSpPr>
          <p:spPr>
            <a:xfrm>
              <a:off x="7225717" y="2398704"/>
              <a:ext cx="492279" cy="544951"/>
            </a:xfrm>
            <a:custGeom>
              <a:avLst/>
              <a:gdLst>
                <a:gd name="connsiteX0" fmla="*/ 263866 w 492279"/>
                <a:gd name="connsiteY0" fmla="*/ 1519 h 544950"/>
                <a:gd name="connsiteX1" fmla="*/ 182832 w 492279"/>
                <a:gd name="connsiteY1" fmla="*/ 82553 h 544950"/>
                <a:gd name="connsiteX2" fmla="*/ 263866 w 492279"/>
                <a:gd name="connsiteY2" fmla="*/ 163587 h 544950"/>
                <a:gd name="connsiteX3" fmla="*/ 344899 w 492279"/>
                <a:gd name="connsiteY3" fmla="*/ 82553 h 544950"/>
                <a:gd name="connsiteX4" fmla="*/ 263866 w 492279"/>
                <a:gd name="connsiteY4" fmla="*/ 1519 h 544950"/>
                <a:gd name="connsiteX5" fmla="*/ 263866 w 492279"/>
                <a:gd name="connsiteY5" fmla="*/ 21778 h 544950"/>
                <a:gd name="connsiteX6" fmla="*/ 324641 w 492279"/>
                <a:gd name="connsiteY6" fmla="*/ 82553 h 544950"/>
                <a:gd name="connsiteX7" fmla="*/ 263866 w 492279"/>
                <a:gd name="connsiteY7" fmla="*/ 143328 h 544950"/>
                <a:gd name="connsiteX8" fmla="*/ 203090 w 492279"/>
                <a:gd name="connsiteY8" fmla="*/ 82553 h 544950"/>
                <a:gd name="connsiteX9" fmla="*/ 263866 w 492279"/>
                <a:gd name="connsiteY9" fmla="*/ 21778 h 544950"/>
                <a:gd name="connsiteX10" fmla="*/ 263866 w 492279"/>
                <a:gd name="connsiteY10" fmla="*/ 42036 h 544950"/>
                <a:gd name="connsiteX11" fmla="*/ 223349 w 492279"/>
                <a:gd name="connsiteY11" fmla="*/ 82553 h 544950"/>
                <a:gd name="connsiteX12" fmla="*/ 233478 w 492279"/>
                <a:gd name="connsiteY12" fmla="*/ 82553 h 544950"/>
                <a:gd name="connsiteX13" fmla="*/ 263866 w 492279"/>
                <a:gd name="connsiteY13" fmla="*/ 52165 h 544950"/>
                <a:gd name="connsiteX14" fmla="*/ 263866 w 492279"/>
                <a:gd name="connsiteY14" fmla="*/ 42036 h 544950"/>
                <a:gd name="connsiteX15" fmla="*/ 118888 w 492279"/>
                <a:gd name="connsiteY15" fmla="*/ 92553 h 544950"/>
                <a:gd name="connsiteX16" fmla="*/ 54062 w 492279"/>
                <a:gd name="connsiteY16" fmla="*/ 157379 h 544950"/>
                <a:gd name="connsiteX17" fmla="*/ 118888 w 492279"/>
                <a:gd name="connsiteY17" fmla="*/ 222206 h 544950"/>
                <a:gd name="connsiteX18" fmla="*/ 183715 w 492279"/>
                <a:gd name="connsiteY18" fmla="*/ 157379 h 544950"/>
                <a:gd name="connsiteX19" fmla="*/ 118888 w 492279"/>
                <a:gd name="connsiteY19" fmla="*/ 92553 h 544950"/>
                <a:gd name="connsiteX20" fmla="*/ 118888 w 492279"/>
                <a:gd name="connsiteY20" fmla="*/ 112811 h 544950"/>
                <a:gd name="connsiteX21" fmla="*/ 163457 w 492279"/>
                <a:gd name="connsiteY21" fmla="*/ 157379 h 544950"/>
                <a:gd name="connsiteX22" fmla="*/ 118888 w 492279"/>
                <a:gd name="connsiteY22" fmla="*/ 201948 h 544950"/>
                <a:gd name="connsiteX23" fmla="*/ 74320 w 492279"/>
                <a:gd name="connsiteY23" fmla="*/ 157379 h 544950"/>
                <a:gd name="connsiteX24" fmla="*/ 118888 w 492279"/>
                <a:gd name="connsiteY24" fmla="*/ 112811 h 544950"/>
                <a:gd name="connsiteX25" fmla="*/ 406817 w 492279"/>
                <a:gd name="connsiteY25" fmla="*/ 135095 h 544950"/>
                <a:gd name="connsiteX26" fmla="*/ 384533 w 492279"/>
                <a:gd name="connsiteY26" fmla="*/ 157379 h 544950"/>
                <a:gd name="connsiteX27" fmla="*/ 406817 w 492279"/>
                <a:gd name="connsiteY27" fmla="*/ 179664 h 544950"/>
                <a:gd name="connsiteX28" fmla="*/ 429101 w 492279"/>
                <a:gd name="connsiteY28" fmla="*/ 157379 h 544950"/>
                <a:gd name="connsiteX29" fmla="*/ 406817 w 492279"/>
                <a:gd name="connsiteY29" fmla="*/ 135095 h 544950"/>
                <a:gd name="connsiteX30" fmla="*/ 60269 w 492279"/>
                <a:gd name="connsiteY30" fmla="*/ 243607 h 544950"/>
                <a:gd name="connsiteX31" fmla="*/ 1519 w 492279"/>
                <a:gd name="connsiteY31" fmla="*/ 302357 h 544950"/>
                <a:gd name="connsiteX32" fmla="*/ 60269 w 492279"/>
                <a:gd name="connsiteY32" fmla="*/ 361106 h 544950"/>
                <a:gd name="connsiteX33" fmla="*/ 119018 w 492279"/>
                <a:gd name="connsiteY33" fmla="*/ 302357 h 544950"/>
                <a:gd name="connsiteX34" fmla="*/ 60269 w 492279"/>
                <a:gd name="connsiteY34" fmla="*/ 243607 h 544950"/>
                <a:gd name="connsiteX35" fmla="*/ 60269 w 492279"/>
                <a:gd name="connsiteY35" fmla="*/ 263866 h 544950"/>
                <a:gd name="connsiteX36" fmla="*/ 98760 w 492279"/>
                <a:gd name="connsiteY36" fmla="*/ 302357 h 544950"/>
                <a:gd name="connsiteX37" fmla="*/ 60269 w 492279"/>
                <a:gd name="connsiteY37" fmla="*/ 340848 h 544950"/>
                <a:gd name="connsiteX38" fmla="*/ 21778 w 492279"/>
                <a:gd name="connsiteY38" fmla="*/ 302357 h 544950"/>
                <a:gd name="connsiteX39" fmla="*/ 60269 w 492279"/>
                <a:gd name="connsiteY39" fmla="*/ 263866 h 544950"/>
                <a:gd name="connsiteX40" fmla="*/ 465437 w 492279"/>
                <a:gd name="connsiteY40" fmla="*/ 276021 h 544950"/>
                <a:gd name="connsiteX41" fmla="*/ 439101 w 492279"/>
                <a:gd name="connsiteY41" fmla="*/ 302357 h 544950"/>
                <a:gd name="connsiteX42" fmla="*/ 465437 w 492279"/>
                <a:gd name="connsiteY42" fmla="*/ 328692 h 544950"/>
                <a:gd name="connsiteX43" fmla="*/ 491773 w 492279"/>
                <a:gd name="connsiteY43" fmla="*/ 302357 h 544950"/>
                <a:gd name="connsiteX44" fmla="*/ 465437 w 492279"/>
                <a:gd name="connsiteY44" fmla="*/ 276021 h 544950"/>
                <a:gd name="connsiteX45" fmla="*/ 465437 w 492279"/>
                <a:gd name="connsiteY45" fmla="*/ 296279 h 544950"/>
                <a:gd name="connsiteX46" fmla="*/ 471514 w 492279"/>
                <a:gd name="connsiteY46" fmla="*/ 302357 h 544950"/>
                <a:gd name="connsiteX47" fmla="*/ 465437 w 492279"/>
                <a:gd name="connsiteY47" fmla="*/ 308434 h 544950"/>
                <a:gd name="connsiteX48" fmla="*/ 459359 w 492279"/>
                <a:gd name="connsiteY48" fmla="*/ 302357 h 544950"/>
                <a:gd name="connsiteX49" fmla="*/ 465437 w 492279"/>
                <a:gd name="connsiteY49" fmla="*/ 296279 h 544950"/>
                <a:gd name="connsiteX50" fmla="*/ 118888 w 492279"/>
                <a:gd name="connsiteY50" fmla="*/ 394658 h 544950"/>
                <a:gd name="connsiteX51" fmla="*/ 68242 w 492279"/>
                <a:gd name="connsiteY51" fmla="*/ 445304 h 544950"/>
                <a:gd name="connsiteX52" fmla="*/ 118888 w 492279"/>
                <a:gd name="connsiteY52" fmla="*/ 495950 h 544950"/>
                <a:gd name="connsiteX53" fmla="*/ 169534 w 492279"/>
                <a:gd name="connsiteY53" fmla="*/ 445304 h 544950"/>
                <a:gd name="connsiteX54" fmla="*/ 118888 w 492279"/>
                <a:gd name="connsiteY54" fmla="*/ 394658 h 544950"/>
                <a:gd name="connsiteX55" fmla="*/ 406817 w 492279"/>
                <a:gd name="connsiteY55" fmla="*/ 412890 h 544950"/>
                <a:gd name="connsiteX56" fmla="*/ 374404 w 492279"/>
                <a:gd name="connsiteY56" fmla="*/ 445304 h 544950"/>
                <a:gd name="connsiteX57" fmla="*/ 406817 w 492279"/>
                <a:gd name="connsiteY57" fmla="*/ 477717 h 544950"/>
                <a:gd name="connsiteX58" fmla="*/ 439230 w 492279"/>
                <a:gd name="connsiteY58" fmla="*/ 445304 h 544950"/>
                <a:gd name="connsiteX59" fmla="*/ 406817 w 492279"/>
                <a:gd name="connsiteY59" fmla="*/ 412890 h 544950"/>
                <a:gd name="connsiteX60" fmla="*/ 118888 w 492279"/>
                <a:gd name="connsiteY60" fmla="*/ 414916 h 544950"/>
                <a:gd name="connsiteX61" fmla="*/ 149276 w 492279"/>
                <a:gd name="connsiteY61" fmla="*/ 445304 h 544950"/>
                <a:gd name="connsiteX62" fmla="*/ 118888 w 492279"/>
                <a:gd name="connsiteY62" fmla="*/ 475691 h 544950"/>
                <a:gd name="connsiteX63" fmla="*/ 88501 w 492279"/>
                <a:gd name="connsiteY63" fmla="*/ 445304 h 544950"/>
                <a:gd name="connsiteX64" fmla="*/ 118888 w 492279"/>
                <a:gd name="connsiteY64" fmla="*/ 414916 h 544950"/>
                <a:gd name="connsiteX65" fmla="*/ 406817 w 492279"/>
                <a:gd name="connsiteY65" fmla="*/ 433149 h 544950"/>
                <a:gd name="connsiteX66" fmla="*/ 418972 w 492279"/>
                <a:gd name="connsiteY66" fmla="*/ 445304 h 544950"/>
                <a:gd name="connsiteX67" fmla="*/ 406817 w 492279"/>
                <a:gd name="connsiteY67" fmla="*/ 457459 h 544950"/>
                <a:gd name="connsiteX68" fmla="*/ 394662 w 492279"/>
                <a:gd name="connsiteY68" fmla="*/ 445304 h 544950"/>
                <a:gd name="connsiteX69" fmla="*/ 406817 w 492279"/>
                <a:gd name="connsiteY69" fmla="*/ 433149 h 544950"/>
                <a:gd name="connsiteX70" fmla="*/ 263866 w 492279"/>
                <a:gd name="connsiteY70" fmla="*/ 463411 h 544950"/>
                <a:gd name="connsiteX71" fmla="*/ 223349 w 492279"/>
                <a:gd name="connsiteY71" fmla="*/ 503928 h 544950"/>
                <a:gd name="connsiteX72" fmla="*/ 263866 w 492279"/>
                <a:gd name="connsiteY72" fmla="*/ 544444 h 544950"/>
                <a:gd name="connsiteX73" fmla="*/ 304382 w 492279"/>
                <a:gd name="connsiteY73" fmla="*/ 503928 h 544950"/>
                <a:gd name="connsiteX74" fmla="*/ 263866 w 492279"/>
                <a:gd name="connsiteY74" fmla="*/ 463411 h 544950"/>
                <a:gd name="connsiteX75" fmla="*/ 263866 w 492279"/>
                <a:gd name="connsiteY75" fmla="*/ 483669 h 544950"/>
                <a:gd name="connsiteX76" fmla="*/ 284124 w 492279"/>
                <a:gd name="connsiteY76" fmla="*/ 503928 h 544950"/>
                <a:gd name="connsiteX77" fmla="*/ 263866 w 492279"/>
                <a:gd name="connsiteY77" fmla="*/ 524186 h 544950"/>
                <a:gd name="connsiteX78" fmla="*/ 243607 w 492279"/>
                <a:gd name="connsiteY78" fmla="*/ 503928 h 544950"/>
                <a:gd name="connsiteX79" fmla="*/ 263866 w 492279"/>
                <a:gd name="connsiteY79" fmla="*/ 483669 h 54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492279" h="544950">
                  <a:moveTo>
                    <a:pt x="263866" y="1519"/>
                  </a:moveTo>
                  <a:cubicBezTo>
                    <a:pt x="219232" y="1519"/>
                    <a:pt x="182832" y="37920"/>
                    <a:pt x="182832" y="82553"/>
                  </a:cubicBezTo>
                  <a:cubicBezTo>
                    <a:pt x="182832" y="127186"/>
                    <a:pt x="219232" y="163587"/>
                    <a:pt x="263866" y="163587"/>
                  </a:cubicBezTo>
                  <a:cubicBezTo>
                    <a:pt x="308499" y="163587"/>
                    <a:pt x="344899" y="127186"/>
                    <a:pt x="344899" y="82553"/>
                  </a:cubicBezTo>
                  <a:cubicBezTo>
                    <a:pt x="344899" y="37920"/>
                    <a:pt x="308499" y="1519"/>
                    <a:pt x="263866" y="1519"/>
                  </a:cubicBezTo>
                  <a:close/>
                  <a:moveTo>
                    <a:pt x="263866" y="21778"/>
                  </a:moveTo>
                  <a:cubicBezTo>
                    <a:pt x="297551" y="21778"/>
                    <a:pt x="324641" y="48867"/>
                    <a:pt x="324641" y="82553"/>
                  </a:cubicBezTo>
                  <a:cubicBezTo>
                    <a:pt x="324641" y="116239"/>
                    <a:pt x="297551" y="143328"/>
                    <a:pt x="263866" y="143328"/>
                  </a:cubicBezTo>
                  <a:cubicBezTo>
                    <a:pt x="230180" y="143328"/>
                    <a:pt x="203090" y="116239"/>
                    <a:pt x="203090" y="82553"/>
                  </a:cubicBezTo>
                  <a:cubicBezTo>
                    <a:pt x="203090" y="48867"/>
                    <a:pt x="230180" y="21778"/>
                    <a:pt x="263866" y="21778"/>
                  </a:cubicBezTo>
                  <a:close/>
                  <a:moveTo>
                    <a:pt x="263866" y="42036"/>
                  </a:moveTo>
                  <a:cubicBezTo>
                    <a:pt x="241549" y="42036"/>
                    <a:pt x="223349" y="60236"/>
                    <a:pt x="223349" y="82553"/>
                  </a:cubicBezTo>
                  <a:cubicBezTo>
                    <a:pt x="223252" y="89402"/>
                    <a:pt x="233575" y="89402"/>
                    <a:pt x="233478" y="82553"/>
                  </a:cubicBezTo>
                  <a:cubicBezTo>
                    <a:pt x="233478" y="65710"/>
                    <a:pt x="247023" y="52165"/>
                    <a:pt x="263866" y="52165"/>
                  </a:cubicBezTo>
                  <a:cubicBezTo>
                    <a:pt x="270715" y="52263"/>
                    <a:pt x="270715" y="41939"/>
                    <a:pt x="263866" y="42036"/>
                  </a:cubicBezTo>
                  <a:close/>
                  <a:moveTo>
                    <a:pt x="118888" y="92553"/>
                  </a:moveTo>
                  <a:cubicBezTo>
                    <a:pt x="83205" y="92553"/>
                    <a:pt x="54062" y="121696"/>
                    <a:pt x="54062" y="157379"/>
                  </a:cubicBezTo>
                  <a:cubicBezTo>
                    <a:pt x="54062" y="193063"/>
                    <a:pt x="83205" y="222206"/>
                    <a:pt x="118888" y="222206"/>
                  </a:cubicBezTo>
                  <a:cubicBezTo>
                    <a:pt x="154572" y="222206"/>
                    <a:pt x="183715" y="193063"/>
                    <a:pt x="183715" y="157379"/>
                  </a:cubicBezTo>
                  <a:cubicBezTo>
                    <a:pt x="183715" y="121696"/>
                    <a:pt x="154570" y="92553"/>
                    <a:pt x="118888" y="92553"/>
                  </a:cubicBezTo>
                  <a:close/>
                  <a:moveTo>
                    <a:pt x="118888" y="112811"/>
                  </a:moveTo>
                  <a:cubicBezTo>
                    <a:pt x="143622" y="112811"/>
                    <a:pt x="163457" y="132646"/>
                    <a:pt x="163457" y="157379"/>
                  </a:cubicBezTo>
                  <a:cubicBezTo>
                    <a:pt x="163457" y="182113"/>
                    <a:pt x="143622" y="201948"/>
                    <a:pt x="118888" y="201948"/>
                  </a:cubicBezTo>
                  <a:cubicBezTo>
                    <a:pt x="94155" y="201948"/>
                    <a:pt x="74320" y="182113"/>
                    <a:pt x="74320" y="157379"/>
                  </a:cubicBezTo>
                  <a:cubicBezTo>
                    <a:pt x="74320" y="132646"/>
                    <a:pt x="94153" y="112811"/>
                    <a:pt x="118888" y="112811"/>
                  </a:cubicBezTo>
                  <a:close/>
                  <a:moveTo>
                    <a:pt x="406817" y="135095"/>
                  </a:moveTo>
                  <a:cubicBezTo>
                    <a:pt x="394630" y="135095"/>
                    <a:pt x="384533" y="145192"/>
                    <a:pt x="384533" y="157379"/>
                  </a:cubicBezTo>
                  <a:cubicBezTo>
                    <a:pt x="384533" y="169567"/>
                    <a:pt x="394630" y="179664"/>
                    <a:pt x="406817" y="179664"/>
                  </a:cubicBezTo>
                  <a:cubicBezTo>
                    <a:pt x="419004" y="179664"/>
                    <a:pt x="429101" y="169567"/>
                    <a:pt x="429101" y="157379"/>
                  </a:cubicBezTo>
                  <a:cubicBezTo>
                    <a:pt x="429101" y="145192"/>
                    <a:pt x="419004" y="135095"/>
                    <a:pt x="406817" y="135095"/>
                  </a:cubicBezTo>
                  <a:close/>
                  <a:moveTo>
                    <a:pt x="60269" y="243607"/>
                  </a:moveTo>
                  <a:cubicBezTo>
                    <a:pt x="27942" y="243607"/>
                    <a:pt x="1519" y="270030"/>
                    <a:pt x="1519" y="302357"/>
                  </a:cubicBezTo>
                  <a:cubicBezTo>
                    <a:pt x="1519" y="334683"/>
                    <a:pt x="27942" y="361106"/>
                    <a:pt x="60269" y="361106"/>
                  </a:cubicBezTo>
                  <a:cubicBezTo>
                    <a:pt x="92595" y="361106"/>
                    <a:pt x="119018" y="334683"/>
                    <a:pt x="119018" y="302357"/>
                  </a:cubicBezTo>
                  <a:cubicBezTo>
                    <a:pt x="119018" y="270030"/>
                    <a:pt x="92595" y="243607"/>
                    <a:pt x="60269" y="243607"/>
                  </a:cubicBezTo>
                  <a:close/>
                  <a:moveTo>
                    <a:pt x="60269" y="263866"/>
                  </a:moveTo>
                  <a:cubicBezTo>
                    <a:pt x="81647" y="263866"/>
                    <a:pt x="98760" y="280978"/>
                    <a:pt x="98760" y="302357"/>
                  </a:cubicBezTo>
                  <a:cubicBezTo>
                    <a:pt x="98760" y="323735"/>
                    <a:pt x="81647" y="340848"/>
                    <a:pt x="60269" y="340848"/>
                  </a:cubicBezTo>
                  <a:cubicBezTo>
                    <a:pt x="38890" y="340848"/>
                    <a:pt x="21778" y="323735"/>
                    <a:pt x="21778" y="302357"/>
                  </a:cubicBezTo>
                  <a:cubicBezTo>
                    <a:pt x="21778" y="280978"/>
                    <a:pt x="38890" y="263866"/>
                    <a:pt x="60269" y="263866"/>
                  </a:cubicBezTo>
                  <a:close/>
                  <a:moveTo>
                    <a:pt x="465437" y="276021"/>
                  </a:moveTo>
                  <a:cubicBezTo>
                    <a:pt x="451013" y="276021"/>
                    <a:pt x="439101" y="287933"/>
                    <a:pt x="439101" y="302357"/>
                  </a:cubicBezTo>
                  <a:cubicBezTo>
                    <a:pt x="439101" y="316781"/>
                    <a:pt x="451013" y="328692"/>
                    <a:pt x="465437" y="328692"/>
                  </a:cubicBezTo>
                  <a:cubicBezTo>
                    <a:pt x="479861" y="328692"/>
                    <a:pt x="491773" y="316781"/>
                    <a:pt x="491773" y="302357"/>
                  </a:cubicBezTo>
                  <a:cubicBezTo>
                    <a:pt x="491773" y="287933"/>
                    <a:pt x="479861" y="276021"/>
                    <a:pt x="465437" y="276021"/>
                  </a:cubicBezTo>
                  <a:close/>
                  <a:moveTo>
                    <a:pt x="465437" y="296279"/>
                  </a:moveTo>
                  <a:cubicBezTo>
                    <a:pt x="468913" y="296279"/>
                    <a:pt x="471514" y="298880"/>
                    <a:pt x="471514" y="302357"/>
                  </a:cubicBezTo>
                  <a:cubicBezTo>
                    <a:pt x="471514" y="305833"/>
                    <a:pt x="468913" y="308434"/>
                    <a:pt x="465437" y="308434"/>
                  </a:cubicBezTo>
                  <a:cubicBezTo>
                    <a:pt x="461960" y="308434"/>
                    <a:pt x="459359" y="305833"/>
                    <a:pt x="459359" y="302357"/>
                  </a:cubicBezTo>
                  <a:cubicBezTo>
                    <a:pt x="459359" y="298880"/>
                    <a:pt x="461960" y="296279"/>
                    <a:pt x="465437" y="296279"/>
                  </a:cubicBezTo>
                  <a:close/>
                  <a:moveTo>
                    <a:pt x="118888" y="394658"/>
                  </a:moveTo>
                  <a:cubicBezTo>
                    <a:pt x="91037" y="394658"/>
                    <a:pt x="68242" y="417453"/>
                    <a:pt x="68242" y="445304"/>
                  </a:cubicBezTo>
                  <a:cubicBezTo>
                    <a:pt x="68242" y="473155"/>
                    <a:pt x="91037" y="495950"/>
                    <a:pt x="118888" y="495950"/>
                  </a:cubicBezTo>
                  <a:cubicBezTo>
                    <a:pt x="146740" y="495950"/>
                    <a:pt x="169534" y="473155"/>
                    <a:pt x="169534" y="445304"/>
                  </a:cubicBezTo>
                  <a:cubicBezTo>
                    <a:pt x="169534" y="417453"/>
                    <a:pt x="146738" y="394658"/>
                    <a:pt x="118888" y="394658"/>
                  </a:cubicBezTo>
                  <a:close/>
                  <a:moveTo>
                    <a:pt x="406817" y="412890"/>
                  </a:moveTo>
                  <a:cubicBezTo>
                    <a:pt x="389036" y="412890"/>
                    <a:pt x="374404" y="427523"/>
                    <a:pt x="374404" y="445304"/>
                  </a:cubicBezTo>
                  <a:cubicBezTo>
                    <a:pt x="374404" y="463085"/>
                    <a:pt x="389036" y="477717"/>
                    <a:pt x="406817" y="477717"/>
                  </a:cubicBezTo>
                  <a:cubicBezTo>
                    <a:pt x="424598" y="477717"/>
                    <a:pt x="439230" y="463085"/>
                    <a:pt x="439230" y="445304"/>
                  </a:cubicBezTo>
                  <a:cubicBezTo>
                    <a:pt x="439230" y="427523"/>
                    <a:pt x="424600" y="412890"/>
                    <a:pt x="406817" y="412890"/>
                  </a:cubicBezTo>
                  <a:close/>
                  <a:moveTo>
                    <a:pt x="118888" y="414916"/>
                  </a:moveTo>
                  <a:cubicBezTo>
                    <a:pt x="135790" y="414916"/>
                    <a:pt x="149276" y="428402"/>
                    <a:pt x="149276" y="445304"/>
                  </a:cubicBezTo>
                  <a:cubicBezTo>
                    <a:pt x="149276" y="462205"/>
                    <a:pt x="135790" y="475691"/>
                    <a:pt x="118888" y="475691"/>
                  </a:cubicBezTo>
                  <a:cubicBezTo>
                    <a:pt x="101987" y="475691"/>
                    <a:pt x="88501" y="462205"/>
                    <a:pt x="88501" y="445304"/>
                  </a:cubicBezTo>
                  <a:cubicBezTo>
                    <a:pt x="88501" y="428402"/>
                    <a:pt x="101985" y="414916"/>
                    <a:pt x="118888" y="414916"/>
                  </a:cubicBezTo>
                  <a:close/>
                  <a:moveTo>
                    <a:pt x="406817" y="433149"/>
                  </a:moveTo>
                  <a:cubicBezTo>
                    <a:pt x="413650" y="433149"/>
                    <a:pt x="418972" y="438471"/>
                    <a:pt x="418972" y="445304"/>
                  </a:cubicBezTo>
                  <a:cubicBezTo>
                    <a:pt x="418972" y="452137"/>
                    <a:pt x="413650" y="457459"/>
                    <a:pt x="406817" y="457459"/>
                  </a:cubicBezTo>
                  <a:cubicBezTo>
                    <a:pt x="399984" y="457459"/>
                    <a:pt x="394662" y="452137"/>
                    <a:pt x="394662" y="445304"/>
                  </a:cubicBezTo>
                  <a:cubicBezTo>
                    <a:pt x="394662" y="438471"/>
                    <a:pt x="399986" y="433149"/>
                    <a:pt x="406817" y="433149"/>
                  </a:cubicBezTo>
                  <a:close/>
                  <a:moveTo>
                    <a:pt x="263866" y="463411"/>
                  </a:moveTo>
                  <a:cubicBezTo>
                    <a:pt x="241610" y="463411"/>
                    <a:pt x="223349" y="481672"/>
                    <a:pt x="223349" y="503928"/>
                  </a:cubicBezTo>
                  <a:cubicBezTo>
                    <a:pt x="223349" y="526183"/>
                    <a:pt x="241610" y="544444"/>
                    <a:pt x="263866" y="544444"/>
                  </a:cubicBezTo>
                  <a:cubicBezTo>
                    <a:pt x="286121" y="544444"/>
                    <a:pt x="304382" y="526183"/>
                    <a:pt x="304382" y="503928"/>
                  </a:cubicBezTo>
                  <a:cubicBezTo>
                    <a:pt x="304382" y="481672"/>
                    <a:pt x="286121" y="463411"/>
                    <a:pt x="263866" y="463411"/>
                  </a:cubicBezTo>
                  <a:close/>
                  <a:moveTo>
                    <a:pt x="263866" y="483669"/>
                  </a:moveTo>
                  <a:cubicBezTo>
                    <a:pt x="275174" y="483669"/>
                    <a:pt x="284124" y="492619"/>
                    <a:pt x="284124" y="503928"/>
                  </a:cubicBezTo>
                  <a:cubicBezTo>
                    <a:pt x="284124" y="515236"/>
                    <a:pt x="275174" y="524186"/>
                    <a:pt x="263866" y="524186"/>
                  </a:cubicBezTo>
                  <a:cubicBezTo>
                    <a:pt x="252557" y="524186"/>
                    <a:pt x="243607" y="515236"/>
                    <a:pt x="243607" y="503928"/>
                  </a:cubicBezTo>
                  <a:cubicBezTo>
                    <a:pt x="243607" y="492619"/>
                    <a:pt x="252557" y="483669"/>
                    <a:pt x="263866" y="4836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08" name="Graphique 24">
            <a:extLst>
              <a:ext uri="{FF2B5EF4-FFF2-40B4-BE49-F238E27FC236}">
                <a16:creationId xmlns:a16="http://schemas.microsoft.com/office/drawing/2014/main" id="{462EC0BF-8F34-4A98-A8AF-EA1A06E45C4F}"/>
              </a:ext>
            </a:extLst>
          </p:cNvPr>
          <p:cNvGrpSpPr>
            <a:grpSpLocks noChangeAspect="1"/>
          </p:cNvGrpSpPr>
          <p:nvPr/>
        </p:nvGrpSpPr>
        <p:grpSpPr>
          <a:xfrm>
            <a:off x="7535589" y="1869784"/>
            <a:ext cx="418874" cy="418874"/>
            <a:chOff x="9986963" y="2371571"/>
            <a:chExt cx="614362" cy="614362"/>
          </a:xfrm>
          <a:solidFill>
            <a:schemeClr val="bg1"/>
          </a:solidFill>
        </p:grpSpPr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id="{3890C4EA-CF87-4959-BEEF-2B0DE5D29ECA}"/>
                </a:ext>
              </a:extLst>
            </p:cNvPr>
            <p:cNvSpPr/>
            <p:nvPr/>
          </p:nvSpPr>
          <p:spPr>
            <a:xfrm>
              <a:off x="10099427" y="2370302"/>
              <a:ext cx="389265" cy="539894"/>
            </a:xfrm>
            <a:custGeom>
              <a:avLst/>
              <a:gdLst>
                <a:gd name="connsiteX0" fmla="*/ 195563 w 389265"/>
                <a:gd name="connsiteY0" fmla="*/ 1269 h 539893"/>
                <a:gd name="connsiteX1" fmla="*/ 1269 w 389265"/>
                <a:gd name="connsiteY1" fmla="*/ 194209 h 539893"/>
                <a:gd name="connsiteX2" fmla="*/ 29026 w 389265"/>
                <a:gd name="connsiteY2" fmla="*/ 293049 h 539893"/>
                <a:gd name="connsiteX3" fmla="*/ 29703 w 389265"/>
                <a:gd name="connsiteY3" fmla="*/ 294403 h 539893"/>
                <a:gd name="connsiteX4" fmla="*/ 92662 w 389265"/>
                <a:gd name="connsiteY4" fmla="*/ 458910 h 539893"/>
                <a:gd name="connsiteX5" fmla="*/ 72353 w 389265"/>
                <a:gd name="connsiteY5" fmla="*/ 495467 h 539893"/>
                <a:gd name="connsiteX6" fmla="*/ 116356 w 389265"/>
                <a:gd name="connsiteY6" fmla="*/ 539471 h 539893"/>
                <a:gd name="connsiteX7" fmla="*/ 273416 w 389265"/>
                <a:gd name="connsiteY7" fmla="*/ 539471 h 539893"/>
                <a:gd name="connsiteX8" fmla="*/ 317420 w 389265"/>
                <a:gd name="connsiteY8" fmla="*/ 495467 h 539893"/>
                <a:gd name="connsiteX9" fmla="*/ 297111 w 389265"/>
                <a:gd name="connsiteY9" fmla="*/ 458233 h 539893"/>
                <a:gd name="connsiteX10" fmla="*/ 360070 w 389265"/>
                <a:gd name="connsiteY10" fmla="*/ 294403 h 539893"/>
                <a:gd name="connsiteX11" fmla="*/ 360747 w 389265"/>
                <a:gd name="connsiteY11" fmla="*/ 293049 h 539893"/>
                <a:gd name="connsiteX12" fmla="*/ 388504 w 389265"/>
                <a:gd name="connsiteY12" fmla="*/ 194209 h 539893"/>
                <a:gd name="connsiteX13" fmla="*/ 195563 w 389265"/>
                <a:gd name="connsiteY13" fmla="*/ 1269 h 539893"/>
                <a:gd name="connsiteX14" fmla="*/ 272740 w 389265"/>
                <a:gd name="connsiteY14" fmla="*/ 518484 h 539893"/>
                <a:gd name="connsiteX15" fmla="*/ 115679 w 389265"/>
                <a:gd name="connsiteY15" fmla="*/ 518484 h 539893"/>
                <a:gd name="connsiteX16" fmla="*/ 92662 w 389265"/>
                <a:gd name="connsiteY16" fmla="*/ 495467 h 539893"/>
                <a:gd name="connsiteX17" fmla="*/ 115679 w 389265"/>
                <a:gd name="connsiteY17" fmla="*/ 472449 h 539893"/>
                <a:gd name="connsiteX18" fmla="*/ 272740 w 389265"/>
                <a:gd name="connsiteY18" fmla="*/ 472449 h 539893"/>
                <a:gd name="connsiteX19" fmla="*/ 295757 w 389265"/>
                <a:gd name="connsiteY19" fmla="*/ 495467 h 539893"/>
                <a:gd name="connsiteX20" fmla="*/ 272740 w 389265"/>
                <a:gd name="connsiteY20" fmla="*/ 518484 h 539893"/>
                <a:gd name="connsiteX21" fmla="*/ 194209 w 389265"/>
                <a:gd name="connsiteY21" fmla="*/ 217904 h 539893"/>
                <a:gd name="connsiteX22" fmla="*/ 183378 w 389265"/>
                <a:gd name="connsiteY22" fmla="*/ 228736 h 539893"/>
                <a:gd name="connsiteX23" fmla="*/ 183378 w 389265"/>
                <a:gd name="connsiteY23" fmla="*/ 327575 h 539893"/>
                <a:gd name="connsiteX24" fmla="*/ 167807 w 389265"/>
                <a:gd name="connsiteY24" fmla="*/ 313358 h 539893"/>
                <a:gd name="connsiteX25" fmla="*/ 134635 w 389265"/>
                <a:gd name="connsiteY25" fmla="*/ 242952 h 539893"/>
                <a:gd name="connsiteX26" fmla="*/ 194209 w 389265"/>
                <a:gd name="connsiteY26" fmla="*/ 127188 h 539893"/>
                <a:gd name="connsiteX27" fmla="*/ 253784 w 389265"/>
                <a:gd name="connsiteY27" fmla="*/ 242952 h 539893"/>
                <a:gd name="connsiteX28" fmla="*/ 220612 w 389265"/>
                <a:gd name="connsiteY28" fmla="*/ 313358 h 539893"/>
                <a:gd name="connsiteX29" fmla="*/ 204364 w 389265"/>
                <a:gd name="connsiteY29" fmla="*/ 328252 h 539893"/>
                <a:gd name="connsiteX30" fmla="*/ 204364 w 389265"/>
                <a:gd name="connsiteY30" fmla="*/ 228059 h 539893"/>
                <a:gd name="connsiteX31" fmla="*/ 194209 w 389265"/>
                <a:gd name="connsiteY31" fmla="*/ 217904 h 539893"/>
                <a:gd name="connsiteX32" fmla="*/ 340438 w 389265"/>
                <a:gd name="connsiteY32" fmla="*/ 284248 h 539893"/>
                <a:gd name="connsiteX33" fmla="*/ 339761 w 389265"/>
                <a:gd name="connsiteY33" fmla="*/ 286279 h 539893"/>
                <a:gd name="connsiteX34" fmla="*/ 275447 w 389265"/>
                <a:gd name="connsiteY34" fmla="*/ 452140 h 539893"/>
                <a:gd name="connsiteX35" fmla="*/ 204364 w 389265"/>
                <a:gd name="connsiteY35" fmla="*/ 452140 h 539893"/>
                <a:gd name="connsiteX36" fmla="*/ 204364 w 389265"/>
                <a:gd name="connsiteY36" fmla="*/ 355331 h 539893"/>
                <a:gd name="connsiteX37" fmla="*/ 234828 w 389265"/>
                <a:gd name="connsiteY37" fmla="*/ 327575 h 539893"/>
                <a:gd name="connsiteX38" fmla="*/ 274770 w 389265"/>
                <a:gd name="connsiteY38" fmla="*/ 241598 h 539893"/>
                <a:gd name="connsiteX39" fmla="*/ 204364 w 389265"/>
                <a:gd name="connsiteY39" fmla="*/ 106879 h 539893"/>
                <a:gd name="connsiteX40" fmla="*/ 197594 w 389265"/>
                <a:gd name="connsiteY40" fmla="*/ 104171 h 539893"/>
                <a:gd name="connsiteX41" fmla="*/ 191502 w 389265"/>
                <a:gd name="connsiteY41" fmla="*/ 104171 h 539893"/>
                <a:gd name="connsiteX42" fmla="*/ 184732 w 389265"/>
                <a:gd name="connsiteY42" fmla="*/ 106879 h 539893"/>
                <a:gd name="connsiteX43" fmla="*/ 114325 w 389265"/>
                <a:gd name="connsiteY43" fmla="*/ 241598 h 539893"/>
                <a:gd name="connsiteX44" fmla="*/ 154268 w 389265"/>
                <a:gd name="connsiteY44" fmla="*/ 327575 h 539893"/>
                <a:gd name="connsiteX45" fmla="*/ 184055 w 389265"/>
                <a:gd name="connsiteY45" fmla="*/ 354654 h 539893"/>
                <a:gd name="connsiteX46" fmla="*/ 184055 w 389265"/>
                <a:gd name="connsiteY46" fmla="*/ 451463 h 539893"/>
                <a:gd name="connsiteX47" fmla="*/ 112972 w 389265"/>
                <a:gd name="connsiteY47" fmla="*/ 451463 h 539893"/>
                <a:gd name="connsiteX48" fmla="*/ 48658 w 389265"/>
                <a:gd name="connsiteY48" fmla="*/ 285602 h 539893"/>
                <a:gd name="connsiteX49" fmla="*/ 47304 w 389265"/>
                <a:gd name="connsiteY49" fmla="*/ 283571 h 539893"/>
                <a:gd name="connsiteX50" fmla="*/ 21579 w 389265"/>
                <a:gd name="connsiteY50" fmla="*/ 193532 h 539893"/>
                <a:gd name="connsiteX51" fmla="*/ 194209 w 389265"/>
                <a:gd name="connsiteY51" fmla="*/ 22256 h 539893"/>
                <a:gd name="connsiteX52" fmla="*/ 366163 w 389265"/>
                <a:gd name="connsiteY52" fmla="*/ 194209 h 539893"/>
                <a:gd name="connsiteX53" fmla="*/ 340438 w 389265"/>
                <a:gd name="connsiteY53" fmla="*/ 284248 h 539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89265" h="539893">
                  <a:moveTo>
                    <a:pt x="195563" y="1269"/>
                  </a:moveTo>
                  <a:cubicBezTo>
                    <a:pt x="89277" y="1269"/>
                    <a:pt x="1269" y="87246"/>
                    <a:pt x="1269" y="194209"/>
                  </a:cubicBezTo>
                  <a:cubicBezTo>
                    <a:pt x="1269" y="228736"/>
                    <a:pt x="10747" y="263262"/>
                    <a:pt x="29026" y="293049"/>
                  </a:cubicBezTo>
                  <a:cubicBezTo>
                    <a:pt x="29026" y="293726"/>
                    <a:pt x="29026" y="294403"/>
                    <a:pt x="29703" y="294403"/>
                  </a:cubicBezTo>
                  <a:cubicBezTo>
                    <a:pt x="30380" y="295757"/>
                    <a:pt x="89954" y="400689"/>
                    <a:pt x="92662" y="458910"/>
                  </a:cubicBezTo>
                  <a:cubicBezTo>
                    <a:pt x="80476" y="467034"/>
                    <a:pt x="72353" y="479896"/>
                    <a:pt x="72353" y="495467"/>
                  </a:cubicBezTo>
                  <a:cubicBezTo>
                    <a:pt x="72353" y="519838"/>
                    <a:pt x="91985" y="539471"/>
                    <a:pt x="116356" y="539471"/>
                  </a:cubicBezTo>
                  <a:lnTo>
                    <a:pt x="273416" y="539471"/>
                  </a:lnTo>
                  <a:cubicBezTo>
                    <a:pt x="297788" y="539471"/>
                    <a:pt x="317420" y="519838"/>
                    <a:pt x="317420" y="495467"/>
                  </a:cubicBezTo>
                  <a:cubicBezTo>
                    <a:pt x="317420" y="479896"/>
                    <a:pt x="309297" y="466357"/>
                    <a:pt x="297111" y="458233"/>
                  </a:cubicBezTo>
                  <a:cubicBezTo>
                    <a:pt x="299819" y="400012"/>
                    <a:pt x="359393" y="295080"/>
                    <a:pt x="360070" y="294403"/>
                  </a:cubicBezTo>
                  <a:cubicBezTo>
                    <a:pt x="360070" y="293726"/>
                    <a:pt x="360747" y="293049"/>
                    <a:pt x="360747" y="293049"/>
                  </a:cubicBezTo>
                  <a:cubicBezTo>
                    <a:pt x="379026" y="263262"/>
                    <a:pt x="388504" y="228736"/>
                    <a:pt x="388504" y="194209"/>
                  </a:cubicBezTo>
                  <a:cubicBezTo>
                    <a:pt x="388504" y="87923"/>
                    <a:pt x="301850" y="1269"/>
                    <a:pt x="195563" y="1269"/>
                  </a:cubicBezTo>
                  <a:close/>
                  <a:moveTo>
                    <a:pt x="272740" y="518484"/>
                  </a:moveTo>
                  <a:lnTo>
                    <a:pt x="115679" y="518484"/>
                  </a:lnTo>
                  <a:cubicBezTo>
                    <a:pt x="102817" y="518484"/>
                    <a:pt x="92662" y="508330"/>
                    <a:pt x="92662" y="495467"/>
                  </a:cubicBezTo>
                  <a:cubicBezTo>
                    <a:pt x="92662" y="482604"/>
                    <a:pt x="102817" y="472449"/>
                    <a:pt x="115679" y="472449"/>
                  </a:cubicBezTo>
                  <a:lnTo>
                    <a:pt x="272740" y="472449"/>
                  </a:lnTo>
                  <a:cubicBezTo>
                    <a:pt x="285602" y="472449"/>
                    <a:pt x="295757" y="482604"/>
                    <a:pt x="295757" y="495467"/>
                  </a:cubicBezTo>
                  <a:cubicBezTo>
                    <a:pt x="295757" y="508330"/>
                    <a:pt x="285602" y="518484"/>
                    <a:pt x="272740" y="518484"/>
                  </a:cubicBezTo>
                  <a:close/>
                  <a:moveTo>
                    <a:pt x="194209" y="217904"/>
                  </a:moveTo>
                  <a:cubicBezTo>
                    <a:pt x="188117" y="217904"/>
                    <a:pt x="183378" y="222643"/>
                    <a:pt x="183378" y="228736"/>
                  </a:cubicBezTo>
                  <a:lnTo>
                    <a:pt x="183378" y="327575"/>
                  </a:lnTo>
                  <a:lnTo>
                    <a:pt x="167807" y="313358"/>
                  </a:lnTo>
                  <a:cubicBezTo>
                    <a:pt x="145467" y="292372"/>
                    <a:pt x="134635" y="268678"/>
                    <a:pt x="134635" y="242952"/>
                  </a:cubicBezTo>
                  <a:cubicBezTo>
                    <a:pt x="135312" y="190148"/>
                    <a:pt x="180670" y="141405"/>
                    <a:pt x="194209" y="127188"/>
                  </a:cubicBezTo>
                  <a:cubicBezTo>
                    <a:pt x="207749" y="140728"/>
                    <a:pt x="253107" y="190148"/>
                    <a:pt x="253784" y="242952"/>
                  </a:cubicBezTo>
                  <a:cubicBezTo>
                    <a:pt x="253784" y="269355"/>
                    <a:pt x="242952" y="293049"/>
                    <a:pt x="220612" y="313358"/>
                  </a:cubicBezTo>
                  <a:lnTo>
                    <a:pt x="204364" y="328252"/>
                  </a:lnTo>
                  <a:lnTo>
                    <a:pt x="204364" y="228059"/>
                  </a:lnTo>
                  <a:cubicBezTo>
                    <a:pt x="204364" y="221966"/>
                    <a:pt x="199625" y="217904"/>
                    <a:pt x="194209" y="217904"/>
                  </a:cubicBezTo>
                  <a:close/>
                  <a:moveTo>
                    <a:pt x="340438" y="284248"/>
                  </a:moveTo>
                  <a:cubicBezTo>
                    <a:pt x="339761" y="284925"/>
                    <a:pt x="339761" y="285602"/>
                    <a:pt x="339761" y="286279"/>
                  </a:cubicBezTo>
                  <a:cubicBezTo>
                    <a:pt x="331637" y="301173"/>
                    <a:pt x="281540" y="391889"/>
                    <a:pt x="275447" y="452140"/>
                  </a:cubicBezTo>
                  <a:lnTo>
                    <a:pt x="204364" y="452140"/>
                  </a:lnTo>
                  <a:lnTo>
                    <a:pt x="204364" y="355331"/>
                  </a:lnTo>
                  <a:lnTo>
                    <a:pt x="234828" y="327575"/>
                  </a:lnTo>
                  <a:cubicBezTo>
                    <a:pt x="261231" y="302527"/>
                    <a:pt x="274770" y="273416"/>
                    <a:pt x="274770" y="241598"/>
                  </a:cubicBezTo>
                  <a:cubicBezTo>
                    <a:pt x="274093" y="170515"/>
                    <a:pt x="207072" y="109587"/>
                    <a:pt x="204364" y="106879"/>
                  </a:cubicBezTo>
                  <a:cubicBezTo>
                    <a:pt x="202333" y="104848"/>
                    <a:pt x="199625" y="104171"/>
                    <a:pt x="197594" y="104171"/>
                  </a:cubicBezTo>
                  <a:lnTo>
                    <a:pt x="191502" y="104171"/>
                  </a:lnTo>
                  <a:cubicBezTo>
                    <a:pt x="188794" y="104171"/>
                    <a:pt x="186763" y="104848"/>
                    <a:pt x="184732" y="106879"/>
                  </a:cubicBezTo>
                  <a:cubicBezTo>
                    <a:pt x="182024" y="109587"/>
                    <a:pt x="115002" y="170515"/>
                    <a:pt x="114325" y="241598"/>
                  </a:cubicBezTo>
                  <a:cubicBezTo>
                    <a:pt x="114325" y="274093"/>
                    <a:pt x="127188" y="303204"/>
                    <a:pt x="154268" y="327575"/>
                  </a:cubicBezTo>
                  <a:lnTo>
                    <a:pt x="184055" y="354654"/>
                  </a:lnTo>
                  <a:lnTo>
                    <a:pt x="184055" y="451463"/>
                  </a:lnTo>
                  <a:lnTo>
                    <a:pt x="112972" y="451463"/>
                  </a:lnTo>
                  <a:cubicBezTo>
                    <a:pt x="107556" y="391212"/>
                    <a:pt x="56782" y="300496"/>
                    <a:pt x="48658" y="285602"/>
                  </a:cubicBezTo>
                  <a:cubicBezTo>
                    <a:pt x="48658" y="284925"/>
                    <a:pt x="47981" y="284248"/>
                    <a:pt x="47304" y="283571"/>
                  </a:cubicBezTo>
                  <a:cubicBezTo>
                    <a:pt x="30380" y="256492"/>
                    <a:pt x="21579" y="225351"/>
                    <a:pt x="21579" y="193532"/>
                  </a:cubicBezTo>
                  <a:cubicBezTo>
                    <a:pt x="22256" y="99432"/>
                    <a:pt x="99432" y="22256"/>
                    <a:pt x="194209" y="22256"/>
                  </a:cubicBezTo>
                  <a:cubicBezTo>
                    <a:pt x="288987" y="22256"/>
                    <a:pt x="366163" y="99432"/>
                    <a:pt x="366163" y="194209"/>
                  </a:cubicBezTo>
                  <a:cubicBezTo>
                    <a:pt x="366163" y="226028"/>
                    <a:pt x="357362" y="257169"/>
                    <a:pt x="340438" y="2842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id="{42DC82B6-6D5C-4BB7-8BF5-B8C8BC4770F1}"/>
                </a:ext>
              </a:extLst>
            </p:cNvPr>
            <p:cNvSpPr/>
            <p:nvPr/>
          </p:nvSpPr>
          <p:spPr>
            <a:xfrm>
              <a:off x="10198943" y="2914596"/>
              <a:ext cx="189555" cy="72776"/>
            </a:xfrm>
            <a:custGeom>
              <a:avLst/>
              <a:gdLst>
                <a:gd name="connsiteX0" fmla="*/ 153591 w 189555"/>
                <a:gd name="connsiteY0" fmla="*/ 1269 h 72775"/>
                <a:gd name="connsiteX1" fmla="*/ 36472 w 189555"/>
                <a:gd name="connsiteY1" fmla="*/ 1269 h 72775"/>
                <a:gd name="connsiteX2" fmla="*/ 1269 w 189555"/>
                <a:gd name="connsiteY2" fmla="*/ 36472 h 72775"/>
                <a:gd name="connsiteX3" fmla="*/ 36472 w 189555"/>
                <a:gd name="connsiteY3" fmla="*/ 71676 h 72775"/>
                <a:gd name="connsiteX4" fmla="*/ 153591 w 189555"/>
                <a:gd name="connsiteY4" fmla="*/ 71676 h 72775"/>
                <a:gd name="connsiteX5" fmla="*/ 188794 w 189555"/>
                <a:gd name="connsiteY5" fmla="*/ 36472 h 72775"/>
                <a:gd name="connsiteX6" fmla="*/ 153591 w 189555"/>
                <a:gd name="connsiteY6" fmla="*/ 1269 h 72775"/>
                <a:gd name="connsiteX7" fmla="*/ 153591 w 189555"/>
                <a:gd name="connsiteY7" fmla="*/ 50689 h 72775"/>
                <a:gd name="connsiteX8" fmla="*/ 36472 w 189555"/>
                <a:gd name="connsiteY8" fmla="*/ 50689 h 72775"/>
                <a:gd name="connsiteX9" fmla="*/ 22256 w 189555"/>
                <a:gd name="connsiteY9" fmla="*/ 36472 h 72775"/>
                <a:gd name="connsiteX10" fmla="*/ 36472 w 189555"/>
                <a:gd name="connsiteY10" fmla="*/ 22256 h 72775"/>
                <a:gd name="connsiteX11" fmla="*/ 153591 w 189555"/>
                <a:gd name="connsiteY11" fmla="*/ 22256 h 72775"/>
                <a:gd name="connsiteX12" fmla="*/ 167807 w 189555"/>
                <a:gd name="connsiteY12" fmla="*/ 36472 h 72775"/>
                <a:gd name="connsiteX13" fmla="*/ 153591 w 189555"/>
                <a:gd name="connsiteY13" fmla="*/ 50689 h 7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555" h="72775">
                  <a:moveTo>
                    <a:pt x="153591" y="1269"/>
                  </a:moveTo>
                  <a:lnTo>
                    <a:pt x="36472" y="1269"/>
                  </a:lnTo>
                  <a:cubicBezTo>
                    <a:pt x="16840" y="1269"/>
                    <a:pt x="1269" y="16840"/>
                    <a:pt x="1269" y="36472"/>
                  </a:cubicBezTo>
                  <a:cubicBezTo>
                    <a:pt x="1269" y="56105"/>
                    <a:pt x="16840" y="71676"/>
                    <a:pt x="36472" y="71676"/>
                  </a:cubicBezTo>
                  <a:lnTo>
                    <a:pt x="153591" y="71676"/>
                  </a:lnTo>
                  <a:cubicBezTo>
                    <a:pt x="172546" y="71676"/>
                    <a:pt x="188794" y="56105"/>
                    <a:pt x="188794" y="36472"/>
                  </a:cubicBezTo>
                  <a:cubicBezTo>
                    <a:pt x="188794" y="16840"/>
                    <a:pt x="173223" y="1269"/>
                    <a:pt x="153591" y="1269"/>
                  </a:cubicBezTo>
                  <a:close/>
                  <a:moveTo>
                    <a:pt x="153591" y="50689"/>
                  </a:moveTo>
                  <a:lnTo>
                    <a:pt x="36472" y="50689"/>
                  </a:lnTo>
                  <a:cubicBezTo>
                    <a:pt x="28349" y="50689"/>
                    <a:pt x="22256" y="44596"/>
                    <a:pt x="22256" y="36472"/>
                  </a:cubicBezTo>
                  <a:cubicBezTo>
                    <a:pt x="22256" y="28349"/>
                    <a:pt x="28349" y="22256"/>
                    <a:pt x="36472" y="22256"/>
                  </a:cubicBezTo>
                  <a:lnTo>
                    <a:pt x="153591" y="22256"/>
                  </a:lnTo>
                  <a:cubicBezTo>
                    <a:pt x="161714" y="22256"/>
                    <a:pt x="167807" y="28349"/>
                    <a:pt x="167807" y="36472"/>
                  </a:cubicBezTo>
                  <a:cubicBezTo>
                    <a:pt x="167807" y="44596"/>
                    <a:pt x="161714" y="50689"/>
                    <a:pt x="153591" y="506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srgbClr val="FFFFFF"/>
                </a:solidFill>
                <a:latin typeface="Arial"/>
              </a:endParaRPr>
            </a:p>
          </p:txBody>
        </p:sp>
      </p:grp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89736046-7CC5-4F92-AC6D-D6994455F7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950628"/>
              </p:ext>
            </p:extLst>
          </p:nvPr>
        </p:nvGraphicFramePr>
        <p:xfrm>
          <a:off x="266131" y="1082765"/>
          <a:ext cx="8582180" cy="3149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1657">
                  <a:extLst>
                    <a:ext uri="{9D8B030D-6E8A-4147-A177-3AD203B41FA5}">
                      <a16:colId xmlns:a16="http://schemas.microsoft.com/office/drawing/2014/main" val="1027615524"/>
                    </a:ext>
                  </a:extLst>
                </a:gridCol>
                <a:gridCol w="1109164">
                  <a:extLst>
                    <a:ext uri="{9D8B030D-6E8A-4147-A177-3AD203B41FA5}">
                      <a16:colId xmlns:a16="http://schemas.microsoft.com/office/drawing/2014/main" val="3080354646"/>
                    </a:ext>
                  </a:extLst>
                </a:gridCol>
                <a:gridCol w="1416107">
                  <a:extLst>
                    <a:ext uri="{9D8B030D-6E8A-4147-A177-3AD203B41FA5}">
                      <a16:colId xmlns:a16="http://schemas.microsoft.com/office/drawing/2014/main" val="1994104659"/>
                    </a:ext>
                  </a:extLst>
                </a:gridCol>
                <a:gridCol w="1165252">
                  <a:extLst>
                    <a:ext uri="{9D8B030D-6E8A-4147-A177-3AD203B41FA5}">
                      <a16:colId xmlns:a16="http://schemas.microsoft.com/office/drawing/2014/main" val="3734772788"/>
                    </a:ext>
                  </a:extLst>
                </a:gridCol>
              </a:tblGrid>
              <a:tr h="557335">
                <a:tc>
                  <a:txBody>
                    <a:bodyPr/>
                    <a:lstStyle/>
                    <a:p>
                      <a:endParaRPr lang="fr-FR" sz="1200" dirty="0"/>
                    </a:p>
                    <a:p>
                      <a:endParaRPr 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Travaux</a:t>
                      </a:r>
                      <a:endParaRPr lang="en-US" sz="120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Maintenance </a:t>
                      </a:r>
                      <a:r>
                        <a:rPr lang="fr-FR" sz="1200" dirty="0" err="1"/>
                        <a:t>multitechnique</a:t>
                      </a:r>
                      <a:endParaRPr lang="en-US" sz="120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Services FM</a:t>
                      </a:r>
                      <a:endParaRPr lang="en-US" sz="1200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323291"/>
                  </a:ext>
                </a:extLst>
              </a:tr>
              <a:tr h="39714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err="1">
                          <a:solidFill>
                            <a:schemeClr val="bg1"/>
                          </a:solidFill>
                        </a:rPr>
                        <a:t>Demande</a:t>
                      </a:r>
                      <a:r>
                        <a:rPr lang="en-US" sz="1100" b="0" dirty="0">
                          <a:solidFill>
                            <a:schemeClr val="bg1"/>
                          </a:solidFill>
                        </a:rPr>
                        <a:t>  accrue </a:t>
                      </a:r>
                      <a:r>
                        <a:rPr lang="en-US" sz="1100" b="0" dirty="0" err="1">
                          <a:solidFill>
                            <a:schemeClr val="bg1"/>
                          </a:solidFill>
                        </a:rPr>
                        <a:t>d’audits</a:t>
                      </a:r>
                      <a:r>
                        <a:rPr lang="en-US" sz="1100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chemeClr val="bg1"/>
                          </a:solidFill>
                        </a:rPr>
                        <a:t>énergétiques</a:t>
                      </a:r>
                      <a:r>
                        <a:rPr lang="en-US" sz="1100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chemeClr val="bg1"/>
                          </a:solidFill>
                        </a:rPr>
                        <a:t>sommaires</a:t>
                      </a:r>
                      <a:r>
                        <a:rPr lang="en-US" sz="1100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chemeClr val="bg1"/>
                          </a:solidFill>
                        </a:rPr>
                        <a:t>ou</a:t>
                      </a:r>
                      <a:r>
                        <a:rPr lang="en-US" sz="1100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100" b="0" dirty="0" err="1">
                          <a:solidFill>
                            <a:schemeClr val="bg1"/>
                          </a:solidFill>
                        </a:rPr>
                        <a:t>détaillés</a:t>
                      </a:r>
                      <a:r>
                        <a:rPr lang="en-US" sz="1100" b="0" dirty="0">
                          <a:solidFill>
                            <a:schemeClr val="bg1"/>
                          </a:solidFill>
                        </a:rPr>
                        <a:t> de la part des </a:t>
                      </a:r>
                      <a:r>
                        <a:rPr lang="en-US" sz="1100" b="0" dirty="0" err="1">
                          <a:solidFill>
                            <a:schemeClr val="bg1"/>
                          </a:solidFill>
                        </a:rPr>
                        <a:t>propriétaires</a:t>
                      </a:r>
                      <a:endParaRPr lang="en-US" sz="11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061897"/>
                  </a:ext>
                </a:extLst>
              </a:tr>
              <a:tr h="42876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solidFill>
                            <a:schemeClr val="bg1"/>
                          </a:solidFill>
                        </a:rPr>
                        <a:t>Amplification </a:t>
                      </a:r>
                      <a:r>
                        <a:rPr lang="fr-FR" sz="11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des</a:t>
                      </a:r>
                      <a:r>
                        <a:rPr lang="fr-FR" sz="1100" dirty="0">
                          <a:solidFill>
                            <a:schemeClr val="bg1"/>
                          </a:solidFill>
                        </a:rPr>
                        <a:t> « sensibilisations » des occupants aux économies d’énergie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376335"/>
                  </a:ext>
                </a:extLst>
              </a:tr>
              <a:tr h="30490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bg1"/>
                          </a:solidFill>
                        </a:rPr>
                        <a:t>D</a:t>
                      </a:r>
                      <a:r>
                        <a:rPr lang="en-US" sz="110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éclenchement</a:t>
                      </a:r>
                      <a:r>
                        <a:rPr lang="en-US" sz="11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de travaux de </a:t>
                      </a:r>
                      <a:r>
                        <a:rPr lang="en-US" sz="110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rénovation</a:t>
                      </a:r>
                      <a:r>
                        <a:rPr lang="en-US" sz="11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suspendus</a:t>
                      </a:r>
                      <a:r>
                        <a:rPr lang="en-US" sz="11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à la </a:t>
                      </a:r>
                      <a:r>
                        <a:rPr lang="en-US" sz="110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parution</a:t>
                      </a:r>
                      <a:r>
                        <a:rPr lang="en-US" sz="11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du </a:t>
                      </a:r>
                      <a:r>
                        <a:rPr lang="en-US" sz="110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décret</a:t>
                      </a:r>
                      <a:endParaRPr lang="en-US" sz="11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544325"/>
                  </a:ext>
                </a:extLst>
              </a:tr>
              <a:tr h="368709">
                <a:tc>
                  <a:txBody>
                    <a:bodyPr/>
                    <a:lstStyle/>
                    <a:p>
                      <a:pPr algn="ctr"/>
                      <a:r>
                        <a:rPr lang="fr-FR" sz="11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Délégation, par les propriétaires ou preneurs à bail, du dépôt des dossiers sur la plateforme </a:t>
                      </a:r>
                      <a:endParaRPr lang="en-US" sz="11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622410"/>
                  </a:ext>
                </a:extLst>
              </a:tr>
              <a:tr h="23433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Amplification des commandes de « petits » travaux d’aménagement des locaux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344313"/>
                  </a:ext>
                </a:extLst>
              </a:tr>
              <a:tr h="275273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chemeClr val="bg1"/>
                          </a:solidFill>
                        </a:rPr>
                        <a:t>Remplacement de régulations thermiques anciennes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818529"/>
                  </a:ext>
                </a:extLst>
              </a:tr>
              <a:tr h="24288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Remise en fonctionnement des GTB à l’abandon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177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6744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E6ECFE-F0DB-4A0A-81C8-DBAF3E839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 jalons</a:t>
            </a:r>
            <a:endParaRPr lang="fr-FR" dirty="0"/>
          </a:p>
        </p:txBody>
      </p:sp>
      <p:grpSp>
        <p:nvGrpSpPr>
          <p:cNvPr id="92" name="Graphique 41">
            <a:extLst>
              <a:ext uri="{FF2B5EF4-FFF2-40B4-BE49-F238E27FC236}">
                <a16:creationId xmlns:a16="http://schemas.microsoft.com/office/drawing/2014/main" id="{AA3CE5C3-5371-4B4E-A118-EBB4E56F23F7}"/>
              </a:ext>
            </a:extLst>
          </p:cNvPr>
          <p:cNvGrpSpPr>
            <a:grpSpLocks noChangeAspect="1"/>
          </p:cNvGrpSpPr>
          <p:nvPr/>
        </p:nvGrpSpPr>
        <p:grpSpPr>
          <a:xfrm>
            <a:off x="1213202" y="1897608"/>
            <a:ext cx="365446" cy="365446"/>
            <a:chOff x="1541564" y="2350274"/>
            <a:chExt cx="611086" cy="611086"/>
          </a:xfrm>
          <a:solidFill>
            <a:schemeClr val="bg1"/>
          </a:solidFill>
        </p:grpSpPr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373D7017-1A45-4AF3-A215-D9ED685D2F85}"/>
                </a:ext>
              </a:extLst>
            </p:cNvPr>
            <p:cNvSpPr/>
            <p:nvPr/>
          </p:nvSpPr>
          <p:spPr>
            <a:xfrm>
              <a:off x="1556902" y="2524414"/>
              <a:ext cx="580054" cy="436831"/>
            </a:xfrm>
            <a:custGeom>
              <a:avLst/>
              <a:gdLst>
                <a:gd name="connsiteX0" fmla="*/ 567580 w 580054"/>
                <a:gd name="connsiteY0" fmla="*/ 413075 h 436831"/>
                <a:gd name="connsiteX1" fmla="*/ 541402 w 580054"/>
                <a:gd name="connsiteY1" fmla="*/ 413075 h 436831"/>
                <a:gd name="connsiteX2" fmla="*/ 541402 w 580054"/>
                <a:gd name="connsiteY2" fmla="*/ 32980 h 436831"/>
                <a:gd name="connsiteX3" fmla="*/ 509318 w 580054"/>
                <a:gd name="connsiteY3" fmla="*/ 895 h 436831"/>
                <a:gd name="connsiteX4" fmla="*/ 450806 w 580054"/>
                <a:gd name="connsiteY4" fmla="*/ 895 h 436831"/>
                <a:gd name="connsiteX5" fmla="*/ 418722 w 580054"/>
                <a:gd name="connsiteY5" fmla="*/ 32980 h 436831"/>
                <a:gd name="connsiteX6" fmla="*/ 418722 w 580054"/>
                <a:gd name="connsiteY6" fmla="*/ 413075 h 436831"/>
                <a:gd name="connsiteX7" fmla="*/ 352252 w 580054"/>
                <a:gd name="connsiteY7" fmla="*/ 413075 h 436831"/>
                <a:gd name="connsiteX8" fmla="*/ 352252 w 580054"/>
                <a:gd name="connsiteY8" fmla="*/ 205192 h 436831"/>
                <a:gd name="connsiteX9" fmla="*/ 320167 w 580054"/>
                <a:gd name="connsiteY9" fmla="*/ 173108 h 436831"/>
                <a:gd name="connsiteX10" fmla="*/ 261656 w 580054"/>
                <a:gd name="connsiteY10" fmla="*/ 173108 h 436831"/>
                <a:gd name="connsiteX11" fmla="*/ 229571 w 580054"/>
                <a:gd name="connsiteY11" fmla="*/ 205192 h 436831"/>
                <a:gd name="connsiteX12" fmla="*/ 229571 w 580054"/>
                <a:gd name="connsiteY12" fmla="*/ 413075 h 436831"/>
                <a:gd name="connsiteX13" fmla="*/ 163101 w 580054"/>
                <a:gd name="connsiteY13" fmla="*/ 413075 h 436831"/>
                <a:gd name="connsiteX14" fmla="*/ 163101 w 580054"/>
                <a:gd name="connsiteY14" fmla="*/ 305414 h 436831"/>
                <a:gd name="connsiteX15" fmla="*/ 131017 w 580054"/>
                <a:gd name="connsiteY15" fmla="*/ 273330 h 436831"/>
                <a:gd name="connsiteX16" fmla="*/ 72504 w 580054"/>
                <a:gd name="connsiteY16" fmla="*/ 273330 h 436831"/>
                <a:gd name="connsiteX17" fmla="*/ 40420 w 580054"/>
                <a:gd name="connsiteY17" fmla="*/ 305414 h 436831"/>
                <a:gd name="connsiteX18" fmla="*/ 40420 w 580054"/>
                <a:gd name="connsiteY18" fmla="*/ 413075 h 436831"/>
                <a:gd name="connsiteX19" fmla="*/ 12830 w 580054"/>
                <a:gd name="connsiteY19" fmla="*/ 413075 h 436831"/>
                <a:gd name="connsiteX20" fmla="*/ 895 w 580054"/>
                <a:gd name="connsiteY20" fmla="*/ 425010 h 436831"/>
                <a:gd name="connsiteX21" fmla="*/ 12830 w 580054"/>
                <a:gd name="connsiteY21" fmla="*/ 436946 h 436831"/>
                <a:gd name="connsiteX22" fmla="*/ 567580 w 580054"/>
                <a:gd name="connsiteY22" fmla="*/ 436946 h 436831"/>
                <a:gd name="connsiteX23" fmla="*/ 579515 w 580054"/>
                <a:gd name="connsiteY23" fmla="*/ 425010 h 436831"/>
                <a:gd name="connsiteX24" fmla="*/ 567580 w 580054"/>
                <a:gd name="connsiteY24" fmla="*/ 413075 h 436831"/>
                <a:gd name="connsiteX25" fmla="*/ 139229 w 580054"/>
                <a:gd name="connsiteY25" fmla="*/ 413075 h 436831"/>
                <a:gd name="connsiteX26" fmla="*/ 64289 w 580054"/>
                <a:gd name="connsiteY26" fmla="*/ 413075 h 436831"/>
                <a:gd name="connsiteX27" fmla="*/ 64289 w 580054"/>
                <a:gd name="connsiteY27" fmla="*/ 305414 h 436831"/>
                <a:gd name="connsiteX28" fmla="*/ 72503 w 580054"/>
                <a:gd name="connsiteY28" fmla="*/ 297200 h 436831"/>
                <a:gd name="connsiteX29" fmla="*/ 131015 w 580054"/>
                <a:gd name="connsiteY29" fmla="*/ 297200 h 436831"/>
                <a:gd name="connsiteX30" fmla="*/ 139229 w 580054"/>
                <a:gd name="connsiteY30" fmla="*/ 305414 h 436831"/>
                <a:gd name="connsiteX31" fmla="*/ 139229 w 580054"/>
                <a:gd name="connsiteY31" fmla="*/ 413075 h 436831"/>
                <a:gd name="connsiteX32" fmla="*/ 328380 w 580054"/>
                <a:gd name="connsiteY32" fmla="*/ 413075 h 436831"/>
                <a:gd name="connsiteX33" fmla="*/ 253441 w 580054"/>
                <a:gd name="connsiteY33" fmla="*/ 413075 h 436831"/>
                <a:gd name="connsiteX34" fmla="*/ 253441 w 580054"/>
                <a:gd name="connsiteY34" fmla="*/ 205192 h 436831"/>
                <a:gd name="connsiteX35" fmla="*/ 261655 w 580054"/>
                <a:gd name="connsiteY35" fmla="*/ 196979 h 436831"/>
                <a:gd name="connsiteX36" fmla="*/ 320166 w 580054"/>
                <a:gd name="connsiteY36" fmla="*/ 196979 h 436831"/>
                <a:gd name="connsiteX37" fmla="*/ 328380 w 580054"/>
                <a:gd name="connsiteY37" fmla="*/ 205192 h 436831"/>
                <a:gd name="connsiteX38" fmla="*/ 328380 w 580054"/>
                <a:gd name="connsiteY38" fmla="*/ 413075 h 436831"/>
                <a:gd name="connsiteX39" fmla="*/ 517531 w 580054"/>
                <a:gd name="connsiteY39" fmla="*/ 413075 h 436831"/>
                <a:gd name="connsiteX40" fmla="*/ 442592 w 580054"/>
                <a:gd name="connsiteY40" fmla="*/ 413075 h 436831"/>
                <a:gd name="connsiteX41" fmla="*/ 442592 w 580054"/>
                <a:gd name="connsiteY41" fmla="*/ 32980 h 436831"/>
                <a:gd name="connsiteX42" fmla="*/ 450806 w 580054"/>
                <a:gd name="connsiteY42" fmla="*/ 24766 h 436831"/>
                <a:gd name="connsiteX43" fmla="*/ 509318 w 580054"/>
                <a:gd name="connsiteY43" fmla="*/ 24766 h 436831"/>
                <a:gd name="connsiteX44" fmla="*/ 517531 w 580054"/>
                <a:gd name="connsiteY44" fmla="*/ 32980 h 436831"/>
                <a:gd name="connsiteX45" fmla="*/ 517531 w 580054"/>
                <a:gd name="connsiteY45" fmla="*/ 413075 h 4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80054" h="436831">
                  <a:moveTo>
                    <a:pt x="567580" y="413075"/>
                  </a:moveTo>
                  <a:lnTo>
                    <a:pt x="541402" y="413075"/>
                  </a:lnTo>
                  <a:lnTo>
                    <a:pt x="541402" y="32980"/>
                  </a:lnTo>
                  <a:cubicBezTo>
                    <a:pt x="541402" y="15288"/>
                    <a:pt x="527008" y="895"/>
                    <a:pt x="509318" y="895"/>
                  </a:cubicBezTo>
                  <a:lnTo>
                    <a:pt x="450806" y="895"/>
                  </a:lnTo>
                  <a:cubicBezTo>
                    <a:pt x="433114" y="895"/>
                    <a:pt x="418722" y="15289"/>
                    <a:pt x="418722" y="32980"/>
                  </a:cubicBezTo>
                  <a:lnTo>
                    <a:pt x="418722" y="413075"/>
                  </a:lnTo>
                  <a:lnTo>
                    <a:pt x="352252" y="413075"/>
                  </a:lnTo>
                  <a:lnTo>
                    <a:pt x="352252" y="205192"/>
                  </a:lnTo>
                  <a:cubicBezTo>
                    <a:pt x="352252" y="187501"/>
                    <a:pt x="337859" y="173108"/>
                    <a:pt x="320167" y="173108"/>
                  </a:cubicBezTo>
                  <a:lnTo>
                    <a:pt x="261656" y="173108"/>
                  </a:lnTo>
                  <a:cubicBezTo>
                    <a:pt x="243964" y="173108"/>
                    <a:pt x="229571" y="187502"/>
                    <a:pt x="229571" y="205192"/>
                  </a:cubicBezTo>
                  <a:lnTo>
                    <a:pt x="229571" y="413075"/>
                  </a:lnTo>
                  <a:lnTo>
                    <a:pt x="163101" y="413075"/>
                  </a:lnTo>
                  <a:lnTo>
                    <a:pt x="163101" y="305414"/>
                  </a:lnTo>
                  <a:cubicBezTo>
                    <a:pt x="163101" y="287722"/>
                    <a:pt x="148708" y="273330"/>
                    <a:pt x="131017" y="273330"/>
                  </a:cubicBezTo>
                  <a:lnTo>
                    <a:pt x="72504" y="273330"/>
                  </a:lnTo>
                  <a:cubicBezTo>
                    <a:pt x="54813" y="273330"/>
                    <a:pt x="40420" y="287724"/>
                    <a:pt x="40420" y="305414"/>
                  </a:cubicBezTo>
                  <a:lnTo>
                    <a:pt x="40420" y="413075"/>
                  </a:lnTo>
                  <a:lnTo>
                    <a:pt x="12830" y="413075"/>
                  </a:lnTo>
                  <a:cubicBezTo>
                    <a:pt x="6239" y="413075"/>
                    <a:pt x="895" y="418418"/>
                    <a:pt x="895" y="425010"/>
                  </a:cubicBezTo>
                  <a:cubicBezTo>
                    <a:pt x="895" y="431602"/>
                    <a:pt x="6239" y="436946"/>
                    <a:pt x="12830" y="436946"/>
                  </a:cubicBezTo>
                  <a:lnTo>
                    <a:pt x="567580" y="436946"/>
                  </a:lnTo>
                  <a:cubicBezTo>
                    <a:pt x="574171" y="436946"/>
                    <a:pt x="579515" y="431602"/>
                    <a:pt x="579515" y="425010"/>
                  </a:cubicBezTo>
                  <a:cubicBezTo>
                    <a:pt x="579515" y="418418"/>
                    <a:pt x="574171" y="413075"/>
                    <a:pt x="567580" y="413075"/>
                  </a:cubicBezTo>
                  <a:close/>
                  <a:moveTo>
                    <a:pt x="139229" y="413075"/>
                  </a:moveTo>
                  <a:lnTo>
                    <a:pt x="64289" y="413075"/>
                  </a:lnTo>
                  <a:lnTo>
                    <a:pt x="64289" y="305414"/>
                  </a:lnTo>
                  <a:cubicBezTo>
                    <a:pt x="64289" y="300885"/>
                    <a:pt x="67974" y="297200"/>
                    <a:pt x="72503" y="297200"/>
                  </a:cubicBezTo>
                  <a:lnTo>
                    <a:pt x="131015" y="297200"/>
                  </a:lnTo>
                  <a:cubicBezTo>
                    <a:pt x="135544" y="297200"/>
                    <a:pt x="139229" y="300885"/>
                    <a:pt x="139229" y="305414"/>
                  </a:cubicBezTo>
                  <a:lnTo>
                    <a:pt x="139229" y="413075"/>
                  </a:lnTo>
                  <a:close/>
                  <a:moveTo>
                    <a:pt x="328380" y="413075"/>
                  </a:moveTo>
                  <a:lnTo>
                    <a:pt x="253441" y="413075"/>
                  </a:lnTo>
                  <a:lnTo>
                    <a:pt x="253441" y="205192"/>
                  </a:lnTo>
                  <a:cubicBezTo>
                    <a:pt x="253441" y="200663"/>
                    <a:pt x="257125" y="196979"/>
                    <a:pt x="261655" y="196979"/>
                  </a:cubicBezTo>
                  <a:lnTo>
                    <a:pt x="320166" y="196979"/>
                  </a:lnTo>
                  <a:cubicBezTo>
                    <a:pt x="324694" y="196979"/>
                    <a:pt x="328380" y="200663"/>
                    <a:pt x="328380" y="205192"/>
                  </a:cubicBezTo>
                  <a:lnTo>
                    <a:pt x="328380" y="413075"/>
                  </a:lnTo>
                  <a:close/>
                  <a:moveTo>
                    <a:pt x="517531" y="413075"/>
                  </a:moveTo>
                  <a:lnTo>
                    <a:pt x="442592" y="413075"/>
                  </a:lnTo>
                  <a:lnTo>
                    <a:pt x="442592" y="32980"/>
                  </a:lnTo>
                  <a:cubicBezTo>
                    <a:pt x="442592" y="28450"/>
                    <a:pt x="446277" y="24766"/>
                    <a:pt x="450806" y="24766"/>
                  </a:cubicBezTo>
                  <a:lnTo>
                    <a:pt x="509318" y="24766"/>
                  </a:lnTo>
                  <a:cubicBezTo>
                    <a:pt x="513847" y="24766"/>
                    <a:pt x="517531" y="28450"/>
                    <a:pt x="517531" y="32980"/>
                  </a:cubicBezTo>
                  <a:lnTo>
                    <a:pt x="517531" y="4130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9379369B-DA4F-460D-B65D-CE70044056DF}"/>
                </a:ext>
              </a:extLst>
            </p:cNvPr>
            <p:cNvSpPr/>
            <p:nvPr/>
          </p:nvSpPr>
          <p:spPr>
            <a:xfrm>
              <a:off x="1659241" y="2349379"/>
              <a:ext cx="439218" cy="332994"/>
            </a:xfrm>
            <a:custGeom>
              <a:avLst/>
              <a:gdLst>
                <a:gd name="connsiteX0" fmla="*/ 439034 w 439218"/>
                <a:gd name="connsiteY0" fmla="*/ 13446 h 332994"/>
                <a:gd name="connsiteX1" fmla="*/ 435568 w 439218"/>
                <a:gd name="connsiteY1" fmla="*/ 4390 h 332994"/>
                <a:gd name="connsiteX2" fmla="*/ 426511 w 439218"/>
                <a:gd name="connsiteY2" fmla="*/ 924 h 332994"/>
                <a:gd name="connsiteX3" fmla="*/ 425934 w 439218"/>
                <a:gd name="connsiteY3" fmla="*/ 895 h 332994"/>
                <a:gd name="connsiteX4" fmla="*/ 353725 w 439218"/>
                <a:gd name="connsiteY4" fmla="*/ 895 h 332994"/>
                <a:gd name="connsiteX5" fmla="*/ 341790 w 439218"/>
                <a:gd name="connsiteY5" fmla="*/ 12830 h 332994"/>
                <a:gd name="connsiteX6" fmla="*/ 353725 w 439218"/>
                <a:gd name="connsiteY6" fmla="*/ 24766 h 332994"/>
                <a:gd name="connsiteX7" fmla="*/ 398312 w 439218"/>
                <a:gd name="connsiteY7" fmla="*/ 24766 h 332994"/>
                <a:gd name="connsiteX8" fmla="*/ 280323 w 439218"/>
                <a:gd name="connsiteY8" fmla="*/ 142755 h 332994"/>
                <a:gd name="connsiteX9" fmla="*/ 235829 w 439218"/>
                <a:gd name="connsiteY9" fmla="*/ 98261 h 332994"/>
                <a:gd name="connsiteX10" fmla="*/ 227389 w 439218"/>
                <a:gd name="connsiteY10" fmla="*/ 94765 h 332994"/>
                <a:gd name="connsiteX11" fmla="*/ 218950 w 439218"/>
                <a:gd name="connsiteY11" fmla="*/ 98261 h 332994"/>
                <a:gd name="connsiteX12" fmla="*/ 4391 w 439218"/>
                <a:gd name="connsiteY12" fmla="*/ 312821 h 332994"/>
                <a:gd name="connsiteX13" fmla="*/ 4391 w 439218"/>
                <a:gd name="connsiteY13" fmla="*/ 329701 h 332994"/>
                <a:gd name="connsiteX14" fmla="*/ 12830 w 439218"/>
                <a:gd name="connsiteY14" fmla="*/ 333195 h 332994"/>
                <a:gd name="connsiteX15" fmla="*/ 21270 w 439218"/>
                <a:gd name="connsiteY15" fmla="*/ 329699 h 332994"/>
                <a:gd name="connsiteX16" fmla="*/ 227389 w 439218"/>
                <a:gd name="connsiteY16" fmla="*/ 123578 h 332994"/>
                <a:gd name="connsiteX17" fmla="*/ 271884 w 439218"/>
                <a:gd name="connsiteY17" fmla="*/ 168073 h 332994"/>
                <a:gd name="connsiteX18" fmla="*/ 288764 w 439218"/>
                <a:gd name="connsiteY18" fmla="*/ 168073 h 332994"/>
                <a:gd name="connsiteX19" fmla="*/ 415192 w 439218"/>
                <a:gd name="connsiteY19" fmla="*/ 41646 h 332994"/>
                <a:gd name="connsiteX20" fmla="*/ 415192 w 439218"/>
                <a:gd name="connsiteY20" fmla="*/ 81999 h 332994"/>
                <a:gd name="connsiteX21" fmla="*/ 427127 w 439218"/>
                <a:gd name="connsiteY21" fmla="*/ 93934 h 332994"/>
                <a:gd name="connsiteX22" fmla="*/ 439063 w 439218"/>
                <a:gd name="connsiteY22" fmla="*/ 81999 h 332994"/>
                <a:gd name="connsiteX23" fmla="*/ 439063 w 439218"/>
                <a:gd name="connsiteY23" fmla="*/ 14024 h 332994"/>
                <a:gd name="connsiteX24" fmla="*/ 439034 w 439218"/>
                <a:gd name="connsiteY24" fmla="*/ 13446 h 332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39218" h="332994">
                  <a:moveTo>
                    <a:pt x="439034" y="13446"/>
                  </a:moveTo>
                  <a:cubicBezTo>
                    <a:pt x="439201" y="10189"/>
                    <a:pt x="438055" y="6877"/>
                    <a:pt x="435568" y="4390"/>
                  </a:cubicBezTo>
                  <a:cubicBezTo>
                    <a:pt x="433081" y="1902"/>
                    <a:pt x="429769" y="756"/>
                    <a:pt x="426511" y="924"/>
                  </a:cubicBezTo>
                  <a:cubicBezTo>
                    <a:pt x="426319" y="915"/>
                    <a:pt x="426130" y="895"/>
                    <a:pt x="425934" y="895"/>
                  </a:cubicBezTo>
                  <a:lnTo>
                    <a:pt x="353725" y="895"/>
                  </a:lnTo>
                  <a:cubicBezTo>
                    <a:pt x="347134" y="895"/>
                    <a:pt x="341790" y="6239"/>
                    <a:pt x="341790" y="12830"/>
                  </a:cubicBezTo>
                  <a:cubicBezTo>
                    <a:pt x="341790" y="19422"/>
                    <a:pt x="347134" y="24766"/>
                    <a:pt x="353725" y="24766"/>
                  </a:cubicBezTo>
                  <a:lnTo>
                    <a:pt x="398312" y="24766"/>
                  </a:lnTo>
                  <a:lnTo>
                    <a:pt x="280323" y="142755"/>
                  </a:lnTo>
                  <a:lnTo>
                    <a:pt x="235829" y="98261"/>
                  </a:lnTo>
                  <a:cubicBezTo>
                    <a:pt x="233591" y="96023"/>
                    <a:pt x="230555" y="94765"/>
                    <a:pt x="227389" y="94765"/>
                  </a:cubicBezTo>
                  <a:cubicBezTo>
                    <a:pt x="224224" y="94765"/>
                    <a:pt x="221188" y="96023"/>
                    <a:pt x="218950" y="98261"/>
                  </a:cubicBezTo>
                  <a:lnTo>
                    <a:pt x="4391" y="312821"/>
                  </a:lnTo>
                  <a:cubicBezTo>
                    <a:pt x="-270" y="317482"/>
                    <a:pt x="-270" y="325039"/>
                    <a:pt x="4391" y="329701"/>
                  </a:cubicBezTo>
                  <a:cubicBezTo>
                    <a:pt x="6722" y="332030"/>
                    <a:pt x="9776" y="333195"/>
                    <a:pt x="12830" y="333195"/>
                  </a:cubicBezTo>
                  <a:cubicBezTo>
                    <a:pt x="15884" y="333195"/>
                    <a:pt x="18940" y="332030"/>
                    <a:pt x="21270" y="329699"/>
                  </a:cubicBezTo>
                  <a:lnTo>
                    <a:pt x="227389" y="123578"/>
                  </a:lnTo>
                  <a:lnTo>
                    <a:pt x="271884" y="168073"/>
                  </a:lnTo>
                  <a:cubicBezTo>
                    <a:pt x="276545" y="172733"/>
                    <a:pt x="284102" y="172733"/>
                    <a:pt x="288764" y="168073"/>
                  </a:cubicBezTo>
                  <a:lnTo>
                    <a:pt x="415192" y="41646"/>
                  </a:lnTo>
                  <a:lnTo>
                    <a:pt x="415192" y="81999"/>
                  </a:lnTo>
                  <a:cubicBezTo>
                    <a:pt x="415192" y="88591"/>
                    <a:pt x="420535" y="93934"/>
                    <a:pt x="427127" y="93934"/>
                  </a:cubicBezTo>
                  <a:cubicBezTo>
                    <a:pt x="433719" y="93934"/>
                    <a:pt x="439063" y="88591"/>
                    <a:pt x="439063" y="81999"/>
                  </a:cubicBezTo>
                  <a:lnTo>
                    <a:pt x="439063" y="14024"/>
                  </a:lnTo>
                  <a:cubicBezTo>
                    <a:pt x="439063" y="13829"/>
                    <a:pt x="439042" y="13640"/>
                    <a:pt x="439034" y="134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6F381CCB-4C96-44B0-BEF2-1FF59A4DF182}"/>
                </a:ext>
              </a:extLst>
            </p:cNvPr>
            <p:cNvSpPr/>
            <p:nvPr/>
          </p:nvSpPr>
          <p:spPr>
            <a:xfrm>
              <a:off x="1619012" y="2699452"/>
              <a:ext cx="25064" cy="25064"/>
            </a:xfrm>
            <a:custGeom>
              <a:avLst/>
              <a:gdLst>
                <a:gd name="connsiteX0" fmla="*/ 24766 w 25064"/>
                <a:gd name="connsiteY0" fmla="*/ 12830 h 25064"/>
                <a:gd name="connsiteX1" fmla="*/ 12830 w 25064"/>
                <a:gd name="connsiteY1" fmla="*/ 24766 h 25064"/>
                <a:gd name="connsiteX2" fmla="*/ 895 w 25064"/>
                <a:gd name="connsiteY2" fmla="*/ 12830 h 25064"/>
                <a:gd name="connsiteX3" fmla="*/ 12830 w 25064"/>
                <a:gd name="connsiteY3" fmla="*/ 895 h 25064"/>
                <a:gd name="connsiteX4" fmla="*/ 24766 w 25064"/>
                <a:gd name="connsiteY4" fmla="*/ 12830 h 25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64" h="25064">
                  <a:moveTo>
                    <a:pt x="24766" y="12830"/>
                  </a:moveTo>
                  <a:cubicBezTo>
                    <a:pt x="24766" y="19422"/>
                    <a:pt x="19422" y="24766"/>
                    <a:pt x="12830" y="24766"/>
                  </a:cubicBezTo>
                  <a:cubicBezTo>
                    <a:pt x="6239" y="24766"/>
                    <a:pt x="895" y="19422"/>
                    <a:pt x="895" y="12830"/>
                  </a:cubicBezTo>
                  <a:cubicBezTo>
                    <a:pt x="895" y="6239"/>
                    <a:pt x="6239" y="895"/>
                    <a:pt x="12830" y="895"/>
                  </a:cubicBezTo>
                  <a:cubicBezTo>
                    <a:pt x="19422" y="895"/>
                    <a:pt x="24766" y="6239"/>
                    <a:pt x="24766" y="128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96" name="Graphique 18">
            <a:extLst>
              <a:ext uri="{FF2B5EF4-FFF2-40B4-BE49-F238E27FC236}">
                <a16:creationId xmlns:a16="http://schemas.microsoft.com/office/drawing/2014/main" id="{C53F4AE7-DE0F-449D-B639-431BB296AA92}"/>
              </a:ext>
            </a:extLst>
          </p:cNvPr>
          <p:cNvGrpSpPr>
            <a:grpSpLocks noChangeAspect="1"/>
          </p:cNvGrpSpPr>
          <p:nvPr/>
        </p:nvGrpSpPr>
        <p:grpSpPr>
          <a:xfrm>
            <a:off x="5359600" y="1851509"/>
            <a:ext cx="509832" cy="509832"/>
            <a:chOff x="4344545" y="2400223"/>
            <a:chExt cx="679776" cy="679776"/>
          </a:xfrm>
          <a:solidFill>
            <a:schemeClr val="bg1"/>
          </a:solidFill>
        </p:grpSpPr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105D7FB9-119A-404D-8E6B-2F3C61E858DD}"/>
                </a:ext>
              </a:extLst>
            </p:cNvPr>
            <p:cNvSpPr/>
            <p:nvPr/>
          </p:nvSpPr>
          <p:spPr>
            <a:xfrm>
              <a:off x="4418048" y="2399227"/>
              <a:ext cx="532403" cy="681104"/>
            </a:xfrm>
            <a:custGeom>
              <a:avLst/>
              <a:gdLst>
                <a:gd name="connsiteX0" fmla="*/ 521814 w 532402"/>
                <a:gd name="connsiteY0" fmla="*/ 405427 h 681103"/>
                <a:gd name="connsiteX1" fmla="*/ 457272 w 532402"/>
                <a:gd name="connsiteY1" fmla="*/ 405427 h 681103"/>
                <a:gd name="connsiteX2" fmla="*/ 457272 w 532402"/>
                <a:gd name="connsiteY2" fmla="*/ 327919 h 681103"/>
                <a:gd name="connsiteX3" fmla="*/ 478557 w 532402"/>
                <a:gd name="connsiteY3" fmla="*/ 298311 h 681103"/>
                <a:gd name="connsiteX4" fmla="*/ 478557 w 532402"/>
                <a:gd name="connsiteY4" fmla="*/ 277026 h 681103"/>
                <a:gd name="connsiteX5" fmla="*/ 468599 w 532402"/>
                <a:gd name="connsiteY5" fmla="*/ 267068 h 681103"/>
                <a:gd name="connsiteX6" fmla="*/ 426027 w 532402"/>
                <a:gd name="connsiteY6" fmla="*/ 267068 h 681103"/>
                <a:gd name="connsiteX7" fmla="*/ 416069 w 532402"/>
                <a:gd name="connsiteY7" fmla="*/ 277026 h 681103"/>
                <a:gd name="connsiteX8" fmla="*/ 416069 w 532402"/>
                <a:gd name="connsiteY8" fmla="*/ 298311 h 681103"/>
                <a:gd name="connsiteX9" fmla="*/ 437356 w 532402"/>
                <a:gd name="connsiteY9" fmla="*/ 327919 h 681103"/>
                <a:gd name="connsiteX10" fmla="*/ 437356 w 532402"/>
                <a:gd name="connsiteY10" fmla="*/ 405427 h 681103"/>
                <a:gd name="connsiteX11" fmla="*/ 404056 w 532402"/>
                <a:gd name="connsiteY11" fmla="*/ 405427 h 681103"/>
                <a:gd name="connsiteX12" fmla="*/ 404056 w 532402"/>
                <a:gd name="connsiteY12" fmla="*/ 10953 h 681103"/>
                <a:gd name="connsiteX13" fmla="*/ 394099 w 532402"/>
                <a:gd name="connsiteY13" fmla="*/ 996 h 681103"/>
                <a:gd name="connsiteX14" fmla="*/ 138669 w 532402"/>
                <a:gd name="connsiteY14" fmla="*/ 996 h 681103"/>
                <a:gd name="connsiteX15" fmla="*/ 128711 w 532402"/>
                <a:gd name="connsiteY15" fmla="*/ 10953 h 681103"/>
                <a:gd name="connsiteX16" fmla="*/ 128711 w 532402"/>
                <a:gd name="connsiteY16" fmla="*/ 214436 h 681103"/>
                <a:gd name="connsiteX17" fmla="*/ 108427 w 532402"/>
                <a:gd name="connsiteY17" fmla="*/ 204626 h 681103"/>
                <a:gd name="connsiteX18" fmla="*/ 63397 w 532402"/>
                <a:gd name="connsiteY18" fmla="*/ 214629 h 681103"/>
                <a:gd name="connsiteX19" fmla="*/ 43568 w 532402"/>
                <a:gd name="connsiteY19" fmla="*/ 255741 h 681103"/>
                <a:gd name="connsiteX20" fmla="*/ 46558 w 532402"/>
                <a:gd name="connsiteY20" fmla="*/ 273188 h 681103"/>
                <a:gd name="connsiteX21" fmla="*/ 45399 w 532402"/>
                <a:gd name="connsiteY21" fmla="*/ 282199 h 681103"/>
                <a:gd name="connsiteX22" fmla="*/ 34273 w 532402"/>
                <a:gd name="connsiteY22" fmla="*/ 332715 h 681103"/>
                <a:gd name="connsiteX23" fmla="*/ 82724 w 532402"/>
                <a:gd name="connsiteY23" fmla="*/ 381390 h 681103"/>
                <a:gd name="connsiteX24" fmla="*/ 86139 w 532402"/>
                <a:gd name="connsiteY24" fmla="*/ 382001 h 681103"/>
                <a:gd name="connsiteX25" fmla="*/ 86139 w 532402"/>
                <a:gd name="connsiteY25" fmla="*/ 405428 h 681103"/>
                <a:gd name="connsiteX26" fmla="*/ 10953 w 532402"/>
                <a:gd name="connsiteY26" fmla="*/ 405428 h 681103"/>
                <a:gd name="connsiteX27" fmla="*/ 996 w 532402"/>
                <a:gd name="connsiteY27" fmla="*/ 415386 h 681103"/>
                <a:gd name="connsiteX28" fmla="*/ 10953 w 532402"/>
                <a:gd name="connsiteY28" fmla="*/ 425343 h 681103"/>
                <a:gd name="connsiteX29" fmla="*/ 149312 w 532402"/>
                <a:gd name="connsiteY29" fmla="*/ 425343 h 681103"/>
                <a:gd name="connsiteX30" fmla="*/ 159269 w 532402"/>
                <a:gd name="connsiteY30" fmla="*/ 415386 h 681103"/>
                <a:gd name="connsiteX31" fmla="*/ 149312 w 532402"/>
                <a:gd name="connsiteY31" fmla="*/ 405428 h 681103"/>
                <a:gd name="connsiteX32" fmla="*/ 148627 w 532402"/>
                <a:gd name="connsiteY32" fmla="*/ 405428 h 681103"/>
                <a:gd name="connsiteX33" fmla="*/ 148627 w 532402"/>
                <a:gd name="connsiteY33" fmla="*/ 372128 h 681103"/>
                <a:gd name="connsiteX34" fmla="*/ 170597 w 532402"/>
                <a:gd name="connsiteY34" fmla="*/ 372128 h 681103"/>
                <a:gd name="connsiteX35" fmla="*/ 180555 w 532402"/>
                <a:gd name="connsiteY35" fmla="*/ 362171 h 681103"/>
                <a:gd name="connsiteX36" fmla="*/ 170597 w 532402"/>
                <a:gd name="connsiteY36" fmla="*/ 352213 h 681103"/>
                <a:gd name="connsiteX37" fmla="*/ 150205 w 532402"/>
                <a:gd name="connsiteY37" fmla="*/ 352213 h 681103"/>
                <a:gd name="connsiteX38" fmla="*/ 158474 w 532402"/>
                <a:gd name="connsiteY38" fmla="*/ 329557 h 681103"/>
                <a:gd name="connsiteX39" fmla="*/ 170597 w 532402"/>
                <a:gd name="connsiteY39" fmla="*/ 329557 h 681103"/>
                <a:gd name="connsiteX40" fmla="*/ 180555 w 532402"/>
                <a:gd name="connsiteY40" fmla="*/ 319600 h 681103"/>
                <a:gd name="connsiteX41" fmla="*/ 170597 w 532402"/>
                <a:gd name="connsiteY41" fmla="*/ 309642 h 681103"/>
                <a:gd name="connsiteX42" fmla="*/ 158477 w 532402"/>
                <a:gd name="connsiteY42" fmla="*/ 309642 h 681103"/>
                <a:gd name="connsiteX43" fmla="*/ 150035 w 532402"/>
                <a:gd name="connsiteY43" fmla="*/ 286986 h 681103"/>
                <a:gd name="connsiteX44" fmla="*/ 245098 w 532402"/>
                <a:gd name="connsiteY44" fmla="*/ 286986 h 681103"/>
                <a:gd name="connsiteX45" fmla="*/ 255055 w 532402"/>
                <a:gd name="connsiteY45" fmla="*/ 277029 h 681103"/>
                <a:gd name="connsiteX46" fmla="*/ 245098 w 532402"/>
                <a:gd name="connsiteY46" fmla="*/ 267071 h 681103"/>
                <a:gd name="connsiteX47" fmla="*/ 148627 w 532402"/>
                <a:gd name="connsiteY47" fmla="*/ 267071 h 681103"/>
                <a:gd name="connsiteX48" fmla="*/ 148627 w 532402"/>
                <a:gd name="connsiteY48" fmla="*/ 244415 h 681103"/>
                <a:gd name="connsiteX49" fmla="*/ 170597 w 532402"/>
                <a:gd name="connsiteY49" fmla="*/ 244415 h 681103"/>
                <a:gd name="connsiteX50" fmla="*/ 180555 w 532402"/>
                <a:gd name="connsiteY50" fmla="*/ 234458 h 681103"/>
                <a:gd name="connsiteX51" fmla="*/ 170597 w 532402"/>
                <a:gd name="connsiteY51" fmla="*/ 224500 h 681103"/>
                <a:gd name="connsiteX52" fmla="*/ 148627 w 532402"/>
                <a:gd name="connsiteY52" fmla="*/ 224500 h 681103"/>
                <a:gd name="connsiteX53" fmla="*/ 148627 w 532402"/>
                <a:gd name="connsiteY53" fmla="*/ 201844 h 681103"/>
                <a:gd name="connsiteX54" fmla="*/ 170597 w 532402"/>
                <a:gd name="connsiteY54" fmla="*/ 201844 h 681103"/>
                <a:gd name="connsiteX55" fmla="*/ 180555 w 532402"/>
                <a:gd name="connsiteY55" fmla="*/ 191887 h 681103"/>
                <a:gd name="connsiteX56" fmla="*/ 170597 w 532402"/>
                <a:gd name="connsiteY56" fmla="*/ 181929 h 681103"/>
                <a:gd name="connsiteX57" fmla="*/ 148627 w 532402"/>
                <a:gd name="connsiteY57" fmla="*/ 181929 h 681103"/>
                <a:gd name="connsiteX58" fmla="*/ 148627 w 532402"/>
                <a:gd name="connsiteY58" fmla="*/ 159272 h 681103"/>
                <a:gd name="connsiteX59" fmla="*/ 245098 w 532402"/>
                <a:gd name="connsiteY59" fmla="*/ 159272 h 681103"/>
                <a:gd name="connsiteX60" fmla="*/ 255055 w 532402"/>
                <a:gd name="connsiteY60" fmla="*/ 149314 h 681103"/>
                <a:gd name="connsiteX61" fmla="*/ 245098 w 532402"/>
                <a:gd name="connsiteY61" fmla="*/ 139357 h 681103"/>
                <a:gd name="connsiteX62" fmla="*/ 148627 w 532402"/>
                <a:gd name="connsiteY62" fmla="*/ 139357 h 681103"/>
                <a:gd name="connsiteX63" fmla="*/ 148627 w 532402"/>
                <a:gd name="connsiteY63" fmla="*/ 116697 h 681103"/>
                <a:gd name="connsiteX64" fmla="*/ 170597 w 532402"/>
                <a:gd name="connsiteY64" fmla="*/ 116697 h 681103"/>
                <a:gd name="connsiteX65" fmla="*/ 180555 w 532402"/>
                <a:gd name="connsiteY65" fmla="*/ 106739 h 681103"/>
                <a:gd name="connsiteX66" fmla="*/ 170597 w 532402"/>
                <a:gd name="connsiteY66" fmla="*/ 96782 h 681103"/>
                <a:gd name="connsiteX67" fmla="*/ 148627 w 532402"/>
                <a:gd name="connsiteY67" fmla="*/ 96782 h 681103"/>
                <a:gd name="connsiteX68" fmla="*/ 148627 w 532402"/>
                <a:gd name="connsiteY68" fmla="*/ 74126 h 681103"/>
                <a:gd name="connsiteX69" fmla="*/ 170597 w 532402"/>
                <a:gd name="connsiteY69" fmla="*/ 74126 h 681103"/>
                <a:gd name="connsiteX70" fmla="*/ 180555 w 532402"/>
                <a:gd name="connsiteY70" fmla="*/ 64168 h 681103"/>
                <a:gd name="connsiteX71" fmla="*/ 170597 w 532402"/>
                <a:gd name="connsiteY71" fmla="*/ 54211 h 681103"/>
                <a:gd name="connsiteX72" fmla="*/ 148627 w 532402"/>
                <a:gd name="connsiteY72" fmla="*/ 54211 h 681103"/>
                <a:gd name="connsiteX73" fmla="*/ 148627 w 532402"/>
                <a:gd name="connsiteY73" fmla="*/ 20911 h 681103"/>
                <a:gd name="connsiteX74" fmla="*/ 384141 w 532402"/>
                <a:gd name="connsiteY74" fmla="*/ 20911 h 681103"/>
                <a:gd name="connsiteX75" fmla="*/ 384141 w 532402"/>
                <a:gd name="connsiteY75" fmla="*/ 54211 h 681103"/>
                <a:gd name="connsiteX76" fmla="*/ 287670 w 532402"/>
                <a:gd name="connsiteY76" fmla="*/ 54211 h 681103"/>
                <a:gd name="connsiteX77" fmla="*/ 277712 w 532402"/>
                <a:gd name="connsiteY77" fmla="*/ 64168 h 681103"/>
                <a:gd name="connsiteX78" fmla="*/ 287670 w 532402"/>
                <a:gd name="connsiteY78" fmla="*/ 74126 h 681103"/>
                <a:gd name="connsiteX79" fmla="*/ 384141 w 532402"/>
                <a:gd name="connsiteY79" fmla="*/ 74126 h 681103"/>
                <a:gd name="connsiteX80" fmla="*/ 384141 w 532402"/>
                <a:gd name="connsiteY80" fmla="*/ 96782 h 681103"/>
                <a:gd name="connsiteX81" fmla="*/ 287670 w 532402"/>
                <a:gd name="connsiteY81" fmla="*/ 96782 h 681103"/>
                <a:gd name="connsiteX82" fmla="*/ 277712 w 532402"/>
                <a:gd name="connsiteY82" fmla="*/ 106739 h 681103"/>
                <a:gd name="connsiteX83" fmla="*/ 287670 w 532402"/>
                <a:gd name="connsiteY83" fmla="*/ 116697 h 681103"/>
                <a:gd name="connsiteX84" fmla="*/ 384141 w 532402"/>
                <a:gd name="connsiteY84" fmla="*/ 116697 h 681103"/>
                <a:gd name="connsiteX85" fmla="*/ 384141 w 532402"/>
                <a:gd name="connsiteY85" fmla="*/ 139353 h 681103"/>
                <a:gd name="connsiteX86" fmla="*/ 362171 w 532402"/>
                <a:gd name="connsiteY86" fmla="*/ 139353 h 681103"/>
                <a:gd name="connsiteX87" fmla="*/ 352213 w 532402"/>
                <a:gd name="connsiteY87" fmla="*/ 149310 h 681103"/>
                <a:gd name="connsiteX88" fmla="*/ 362171 w 532402"/>
                <a:gd name="connsiteY88" fmla="*/ 159268 h 681103"/>
                <a:gd name="connsiteX89" fmla="*/ 384141 w 532402"/>
                <a:gd name="connsiteY89" fmla="*/ 159268 h 681103"/>
                <a:gd name="connsiteX90" fmla="*/ 384141 w 532402"/>
                <a:gd name="connsiteY90" fmla="*/ 181925 h 681103"/>
                <a:gd name="connsiteX91" fmla="*/ 287670 w 532402"/>
                <a:gd name="connsiteY91" fmla="*/ 181925 h 681103"/>
                <a:gd name="connsiteX92" fmla="*/ 277712 w 532402"/>
                <a:gd name="connsiteY92" fmla="*/ 191883 h 681103"/>
                <a:gd name="connsiteX93" fmla="*/ 287670 w 532402"/>
                <a:gd name="connsiteY93" fmla="*/ 201840 h 681103"/>
                <a:gd name="connsiteX94" fmla="*/ 384141 w 532402"/>
                <a:gd name="connsiteY94" fmla="*/ 201840 h 681103"/>
                <a:gd name="connsiteX95" fmla="*/ 384141 w 532402"/>
                <a:gd name="connsiteY95" fmla="*/ 224496 h 681103"/>
                <a:gd name="connsiteX96" fmla="*/ 287670 w 532402"/>
                <a:gd name="connsiteY96" fmla="*/ 224496 h 681103"/>
                <a:gd name="connsiteX97" fmla="*/ 277712 w 532402"/>
                <a:gd name="connsiteY97" fmla="*/ 234454 h 681103"/>
                <a:gd name="connsiteX98" fmla="*/ 287670 w 532402"/>
                <a:gd name="connsiteY98" fmla="*/ 244411 h 681103"/>
                <a:gd name="connsiteX99" fmla="*/ 384141 w 532402"/>
                <a:gd name="connsiteY99" fmla="*/ 244411 h 681103"/>
                <a:gd name="connsiteX100" fmla="*/ 384141 w 532402"/>
                <a:gd name="connsiteY100" fmla="*/ 267067 h 681103"/>
                <a:gd name="connsiteX101" fmla="*/ 362171 w 532402"/>
                <a:gd name="connsiteY101" fmla="*/ 267067 h 681103"/>
                <a:gd name="connsiteX102" fmla="*/ 352213 w 532402"/>
                <a:gd name="connsiteY102" fmla="*/ 277025 h 681103"/>
                <a:gd name="connsiteX103" fmla="*/ 362171 w 532402"/>
                <a:gd name="connsiteY103" fmla="*/ 286982 h 681103"/>
                <a:gd name="connsiteX104" fmla="*/ 384141 w 532402"/>
                <a:gd name="connsiteY104" fmla="*/ 286982 h 681103"/>
                <a:gd name="connsiteX105" fmla="*/ 384141 w 532402"/>
                <a:gd name="connsiteY105" fmla="*/ 309638 h 681103"/>
                <a:gd name="connsiteX106" fmla="*/ 287670 w 532402"/>
                <a:gd name="connsiteY106" fmla="*/ 309638 h 681103"/>
                <a:gd name="connsiteX107" fmla="*/ 277712 w 532402"/>
                <a:gd name="connsiteY107" fmla="*/ 319596 h 681103"/>
                <a:gd name="connsiteX108" fmla="*/ 287670 w 532402"/>
                <a:gd name="connsiteY108" fmla="*/ 329553 h 681103"/>
                <a:gd name="connsiteX109" fmla="*/ 384141 w 532402"/>
                <a:gd name="connsiteY109" fmla="*/ 329553 h 681103"/>
                <a:gd name="connsiteX110" fmla="*/ 384141 w 532402"/>
                <a:gd name="connsiteY110" fmla="*/ 352209 h 681103"/>
                <a:gd name="connsiteX111" fmla="*/ 287670 w 532402"/>
                <a:gd name="connsiteY111" fmla="*/ 352209 h 681103"/>
                <a:gd name="connsiteX112" fmla="*/ 277712 w 532402"/>
                <a:gd name="connsiteY112" fmla="*/ 362167 h 681103"/>
                <a:gd name="connsiteX113" fmla="*/ 287670 w 532402"/>
                <a:gd name="connsiteY113" fmla="*/ 372124 h 681103"/>
                <a:gd name="connsiteX114" fmla="*/ 384141 w 532402"/>
                <a:gd name="connsiteY114" fmla="*/ 372124 h 681103"/>
                <a:gd name="connsiteX115" fmla="*/ 384141 w 532402"/>
                <a:gd name="connsiteY115" fmla="*/ 405424 h 681103"/>
                <a:gd name="connsiteX116" fmla="*/ 191884 w 532402"/>
                <a:gd name="connsiteY116" fmla="*/ 405424 h 681103"/>
                <a:gd name="connsiteX117" fmla="*/ 181926 w 532402"/>
                <a:gd name="connsiteY117" fmla="*/ 415382 h 681103"/>
                <a:gd name="connsiteX118" fmla="*/ 191884 w 532402"/>
                <a:gd name="connsiteY118" fmla="*/ 425339 h 681103"/>
                <a:gd name="connsiteX119" fmla="*/ 192569 w 532402"/>
                <a:gd name="connsiteY119" fmla="*/ 425339 h 681103"/>
                <a:gd name="connsiteX120" fmla="*/ 192569 w 532402"/>
                <a:gd name="connsiteY120" fmla="*/ 490567 h 681103"/>
                <a:gd name="connsiteX121" fmla="*/ 136348 w 532402"/>
                <a:gd name="connsiteY121" fmla="*/ 490567 h 681103"/>
                <a:gd name="connsiteX122" fmla="*/ 106741 w 532402"/>
                <a:gd name="connsiteY122" fmla="*/ 469282 h 681103"/>
                <a:gd name="connsiteX123" fmla="*/ 75496 w 532402"/>
                <a:gd name="connsiteY123" fmla="*/ 500525 h 681103"/>
                <a:gd name="connsiteX124" fmla="*/ 106741 w 532402"/>
                <a:gd name="connsiteY124" fmla="*/ 531769 h 681103"/>
                <a:gd name="connsiteX125" fmla="*/ 136348 w 532402"/>
                <a:gd name="connsiteY125" fmla="*/ 510483 h 681103"/>
                <a:gd name="connsiteX126" fmla="*/ 192569 w 532402"/>
                <a:gd name="connsiteY126" fmla="*/ 510483 h 681103"/>
                <a:gd name="connsiteX127" fmla="*/ 192569 w 532402"/>
                <a:gd name="connsiteY127" fmla="*/ 556062 h 681103"/>
                <a:gd name="connsiteX128" fmla="*/ 171284 w 532402"/>
                <a:gd name="connsiteY128" fmla="*/ 585670 h 681103"/>
                <a:gd name="connsiteX129" fmla="*/ 202527 w 532402"/>
                <a:gd name="connsiteY129" fmla="*/ 616913 h 681103"/>
                <a:gd name="connsiteX130" fmla="*/ 233770 w 532402"/>
                <a:gd name="connsiteY130" fmla="*/ 585670 h 681103"/>
                <a:gd name="connsiteX131" fmla="*/ 212484 w 532402"/>
                <a:gd name="connsiteY131" fmla="*/ 556062 h 681103"/>
                <a:gd name="connsiteX132" fmla="*/ 212484 w 532402"/>
                <a:gd name="connsiteY132" fmla="*/ 425339 h 681103"/>
                <a:gd name="connsiteX133" fmla="*/ 256427 w 532402"/>
                <a:gd name="connsiteY133" fmla="*/ 425339 h 681103"/>
                <a:gd name="connsiteX134" fmla="*/ 256427 w 532402"/>
                <a:gd name="connsiteY134" fmla="*/ 619919 h 681103"/>
                <a:gd name="connsiteX135" fmla="*/ 235141 w 532402"/>
                <a:gd name="connsiteY135" fmla="*/ 649526 h 681103"/>
                <a:gd name="connsiteX136" fmla="*/ 266385 w 532402"/>
                <a:gd name="connsiteY136" fmla="*/ 680772 h 681103"/>
                <a:gd name="connsiteX137" fmla="*/ 297628 w 532402"/>
                <a:gd name="connsiteY137" fmla="*/ 649529 h 681103"/>
                <a:gd name="connsiteX138" fmla="*/ 276342 w 532402"/>
                <a:gd name="connsiteY138" fmla="*/ 619921 h 681103"/>
                <a:gd name="connsiteX139" fmla="*/ 276342 w 532402"/>
                <a:gd name="connsiteY139" fmla="*/ 425342 h 681103"/>
                <a:gd name="connsiteX140" fmla="*/ 320285 w 532402"/>
                <a:gd name="connsiteY140" fmla="*/ 425342 h 681103"/>
                <a:gd name="connsiteX141" fmla="*/ 320285 w 532402"/>
                <a:gd name="connsiteY141" fmla="*/ 556065 h 681103"/>
                <a:gd name="connsiteX142" fmla="*/ 298999 w 532402"/>
                <a:gd name="connsiteY142" fmla="*/ 585672 h 681103"/>
                <a:gd name="connsiteX143" fmla="*/ 330242 w 532402"/>
                <a:gd name="connsiteY143" fmla="*/ 616915 h 681103"/>
                <a:gd name="connsiteX144" fmla="*/ 361486 w 532402"/>
                <a:gd name="connsiteY144" fmla="*/ 585672 h 681103"/>
                <a:gd name="connsiteX145" fmla="*/ 340200 w 532402"/>
                <a:gd name="connsiteY145" fmla="*/ 556065 h 681103"/>
                <a:gd name="connsiteX146" fmla="*/ 340200 w 532402"/>
                <a:gd name="connsiteY146" fmla="*/ 510485 h 681103"/>
                <a:gd name="connsiteX147" fmla="*/ 396421 w 532402"/>
                <a:gd name="connsiteY147" fmla="*/ 510485 h 681103"/>
                <a:gd name="connsiteX148" fmla="*/ 426028 w 532402"/>
                <a:gd name="connsiteY148" fmla="*/ 531772 h 681103"/>
                <a:gd name="connsiteX149" fmla="*/ 457273 w 532402"/>
                <a:gd name="connsiteY149" fmla="*/ 500528 h 681103"/>
                <a:gd name="connsiteX150" fmla="*/ 426028 w 532402"/>
                <a:gd name="connsiteY150" fmla="*/ 469284 h 681103"/>
                <a:gd name="connsiteX151" fmla="*/ 396421 w 532402"/>
                <a:gd name="connsiteY151" fmla="*/ 490570 h 681103"/>
                <a:gd name="connsiteX152" fmla="*/ 340200 w 532402"/>
                <a:gd name="connsiteY152" fmla="*/ 490570 h 681103"/>
                <a:gd name="connsiteX153" fmla="*/ 340200 w 532402"/>
                <a:gd name="connsiteY153" fmla="*/ 425342 h 681103"/>
                <a:gd name="connsiteX154" fmla="*/ 521816 w 532402"/>
                <a:gd name="connsiteY154" fmla="*/ 425342 h 681103"/>
                <a:gd name="connsiteX155" fmla="*/ 531773 w 532402"/>
                <a:gd name="connsiteY155" fmla="*/ 415384 h 681103"/>
                <a:gd name="connsiteX156" fmla="*/ 521814 w 532402"/>
                <a:gd name="connsiteY156" fmla="*/ 405427 h 681103"/>
                <a:gd name="connsiteX157" fmla="*/ 128711 w 532402"/>
                <a:gd name="connsiteY157" fmla="*/ 405427 h 681103"/>
                <a:gd name="connsiteX158" fmla="*/ 106054 w 532402"/>
                <a:gd name="connsiteY158" fmla="*/ 405427 h 681103"/>
                <a:gd name="connsiteX159" fmla="*/ 106054 w 532402"/>
                <a:gd name="connsiteY159" fmla="*/ 381952 h 681103"/>
                <a:gd name="connsiteX160" fmla="*/ 128711 w 532402"/>
                <a:gd name="connsiteY160" fmla="*/ 373694 h 681103"/>
                <a:gd name="connsiteX161" fmla="*/ 128711 w 532402"/>
                <a:gd name="connsiteY161" fmla="*/ 405427 h 681103"/>
                <a:gd name="connsiteX162" fmla="*/ 123391 w 532402"/>
                <a:gd name="connsiteY162" fmla="*/ 353158 h 681103"/>
                <a:gd name="connsiteX163" fmla="*/ 106054 w 532402"/>
                <a:gd name="connsiteY163" fmla="*/ 361731 h 681103"/>
                <a:gd name="connsiteX164" fmla="*/ 106054 w 532402"/>
                <a:gd name="connsiteY164" fmla="*/ 340884 h 681103"/>
                <a:gd name="connsiteX165" fmla="*/ 96097 w 532402"/>
                <a:gd name="connsiteY165" fmla="*/ 330926 h 681103"/>
                <a:gd name="connsiteX166" fmla="*/ 86139 w 532402"/>
                <a:gd name="connsiteY166" fmla="*/ 340884 h 681103"/>
                <a:gd name="connsiteX167" fmla="*/ 86139 w 532402"/>
                <a:gd name="connsiteY167" fmla="*/ 361734 h 681103"/>
                <a:gd name="connsiteX168" fmla="*/ 53781 w 532402"/>
                <a:gd name="connsiteY168" fmla="*/ 328708 h 681103"/>
                <a:gd name="connsiteX169" fmla="*/ 61356 w 532402"/>
                <a:gd name="connsiteY169" fmla="*/ 294115 h 681103"/>
                <a:gd name="connsiteX170" fmla="*/ 65332 w 532402"/>
                <a:gd name="connsiteY170" fmla="*/ 266540 h 681103"/>
                <a:gd name="connsiteX171" fmla="*/ 63483 w 532402"/>
                <a:gd name="connsiteY171" fmla="*/ 255741 h 681103"/>
                <a:gd name="connsiteX172" fmla="*/ 75803 w 532402"/>
                <a:gd name="connsiteY172" fmla="*/ 230208 h 681103"/>
                <a:gd name="connsiteX173" fmla="*/ 96028 w 532402"/>
                <a:gd name="connsiteY173" fmla="*/ 223117 h 681103"/>
                <a:gd name="connsiteX174" fmla="*/ 103966 w 532402"/>
                <a:gd name="connsiteY174" fmla="*/ 224034 h 681103"/>
                <a:gd name="connsiteX175" fmla="*/ 127575 w 532402"/>
                <a:gd name="connsiteY175" fmla="*/ 246988 h 681103"/>
                <a:gd name="connsiteX176" fmla="*/ 127050 w 532402"/>
                <a:gd name="connsiteY176" fmla="*/ 265993 h 681103"/>
                <a:gd name="connsiteX177" fmla="*/ 130887 w 532402"/>
                <a:gd name="connsiteY177" fmla="*/ 294180 h 681103"/>
                <a:gd name="connsiteX178" fmla="*/ 139354 w 532402"/>
                <a:gd name="connsiteY178" fmla="*/ 319597 h 681103"/>
                <a:gd name="connsiteX179" fmla="*/ 123391 w 532402"/>
                <a:gd name="connsiteY179" fmla="*/ 353158 h 681103"/>
                <a:gd name="connsiteX180" fmla="*/ 106739 w 532402"/>
                <a:gd name="connsiteY180" fmla="*/ 511855 h 681103"/>
                <a:gd name="connsiteX181" fmla="*/ 95410 w 532402"/>
                <a:gd name="connsiteY181" fmla="*/ 500526 h 681103"/>
                <a:gd name="connsiteX182" fmla="*/ 106739 w 532402"/>
                <a:gd name="connsiteY182" fmla="*/ 489198 h 681103"/>
                <a:gd name="connsiteX183" fmla="*/ 118067 w 532402"/>
                <a:gd name="connsiteY183" fmla="*/ 500526 h 681103"/>
                <a:gd name="connsiteX184" fmla="*/ 106739 w 532402"/>
                <a:gd name="connsiteY184" fmla="*/ 511855 h 681103"/>
                <a:gd name="connsiteX185" fmla="*/ 213853 w 532402"/>
                <a:gd name="connsiteY185" fmla="*/ 585671 h 681103"/>
                <a:gd name="connsiteX186" fmla="*/ 202525 w 532402"/>
                <a:gd name="connsiteY186" fmla="*/ 596999 h 681103"/>
                <a:gd name="connsiteX187" fmla="*/ 191198 w 532402"/>
                <a:gd name="connsiteY187" fmla="*/ 585671 h 681103"/>
                <a:gd name="connsiteX188" fmla="*/ 202525 w 532402"/>
                <a:gd name="connsiteY188" fmla="*/ 574343 h 681103"/>
                <a:gd name="connsiteX189" fmla="*/ 213853 w 532402"/>
                <a:gd name="connsiteY189" fmla="*/ 585671 h 681103"/>
                <a:gd name="connsiteX190" fmla="*/ 277712 w 532402"/>
                <a:gd name="connsiteY190" fmla="*/ 649529 h 681103"/>
                <a:gd name="connsiteX191" fmla="*/ 266385 w 532402"/>
                <a:gd name="connsiteY191" fmla="*/ 660856 h 681103"/>
                <a:gd name="connsiteX192" fmla="*/ 255057 w 532402"/>
                <a:gd name="connsiteY192" fmla="*/ 649529 h 681103"/>
                <a:gd name="connsiteX193" fmla="*/ 266385 w 532402"/>
                <a:gd name="connsiteY193" fmla="*/ 638201 h 681103"/>
                <a:gd name="connsiteX194" fmla="*/ 277712 w 532402"/>
                <a:gd name="connsiteY194" fmla="*/ 649529 h 681103"/>
                <a:gd name="connsiteX195" fmla="*/ 341570 w 532402"/>
                <a:gd name="connsiteY195" fmla="*/ 585671 h 681103"/>
                <a:gd name="connsiteX196" fmla="*/ 330242 w 532402"/>
                <a:gd name="connsiteY196" fmla="*/ 596999 h 681103"/>
                <a:gd name="connsiteX197" fmla="*/ 318915 w 532402"/>
                <a:gd name="connsiteY197" fmla="*/ 585671 h 681103"/>
                <a:gd name="connsiteX198" fmla="*/ 330242 w 532402"/>
                <a:gd name="connsiteY198" fmla="*/ 574343 h 681103"/>
                <a:gd name="connsiteX199" fmla="*/ 341570 w 532402"/>
                <a:gd name="connsiteY199" fmla="*/ 585671 h 681103"/>
                <a:gd name="connsiteX200" fmla="*/ 426027 w 532402"/>
                <a:gd name="connsiteY200" fmla="*/ 489198 h 681103"/>
                <a:gd name="connsiteX201" fmla="*/ 437356 w 532402"/>
                <a:gd name="connsiteY201" fmla="*/ 500526 h 681103"/>
                <a:gd name="connsiteX202" fmla="*/ 426027 w 532402"/>
                <a:gd name="connsiteY202" fmla="*/ 511855 h 681103"/>
                <a:gd name="connsiteX203" fmla="*/ 414699 w 532402"/>
                <a:gd name="connsiteY203" fmla="*/ 500526 h 681103"/>
                <a:gd name="connsiteX204" fmla="*/ 426027 w 532402"/>
                <a:gd name="connsiteY204" fmla="*/ 489198 h 681103"/>
                <a:gd name="connsiteX205" fmla="*/ 447315 w 532402"/>
                <a:gd name="connsiteY205" fmla="*/ 309639 h 681103"/>
                <a:gd name="connsiteX206" fmla="*/ 435986 w 532402"/>
                <a:gd name="connsiteY206" fmla="*/ 298311 h 681103"/>
                <a:gd name="connsiteX207" fmla="*/ 435986 w 532402"/>
                <a:gd name="connsiteY207" fmla="*/ 286984 h 681103"/>
                <a:gd name="connsiteX208" fmla="*/ 458643 w 532402"/>
                <a:gd name="connsiteY208" fmla="*/ 286984 h 681103"/>
                <a:gd name="connsiteX209" fmla="*/ 458643 w 532402"/>
                <a:gd name="connsiteY209" fmla="*/ 298311 h 681103"/>
                <a:gd name="connsiteX210" fmla="*/ 447315 w 532402"/>
                <a:gd name="connsiteY210" fmla="*/ 309639 h 68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532402" h="681103">
                  <a:moveTo>
                    <a:pt x="521814" y="405427"/>
                  </a:moveTo>
                  <a:lnTo>
                    <a:pt x="457272" y="405427"/>
                  </a:lnTo>
                  <a:lnTo>
                    <a:pt x="457272" y="327919"/>
                  </a:lnTo>
                  <a:cubicBezTo>
                    <a:pt x="469630" y="323751"/>
                    <a:pt x="478557" y="312058"/>
                    <a:pt x="478557" y="298311"/>
                  </a:cubicBezTo>
                  <a:lnTo>
                    <a:pt x="478557" y="277026"/>
                  </a:lnTo>
                  <a:cubicBezTo>
                    <a:pt x="478557" y="271527"/>
                    <a:pt x="474099" y="267068"/>
                    <a:pt x="468599" y="267068"/>
                  </a:cubicBezTo>
                  <a:lnTo>
                    <a:pt x="426027" y="267068"/>
                  </a:lnTo>
                  <a:cubicBezTo>
                    <a:pt x="420528" y="267068"/>
                    <a:pt x="416069" y="271527"/>
                    <a:pt x="416069" y="277026"/>
                  </a:cubicBezTo>
                  <a:lnTo>
                    <a:pt x="416069" y="298311"/>
                  </a:lnTo>
                  <a:cubicBezTo>
                    <a:pt x="416069" y="312058"/>
                    <a:pt x="424997" y="323750"/>
                    <a:pt x="437356" y="327919"/>
                  </a:cubicBezTo>
                  <a:lnTo>
                    <a:pt x="437356" y="405427"/>
                  </a:lnTo>
                  <a:lnTo>
                    <a:pt x="404056" y="405427"/>
                  </a:lnTo>
                  <a:lnTo>
                    <a:pt x="404056" y="10953"/>
                  </a:lnTo>
                  <a:cubicBezTo>
                    <a:pt x="404056" y="5454"/>
                    <a:pt x="399598" y="996"/>
                    <a:pt x="394099" y="996"/>
                  </a:cubicBezTo>
                  <a:lnTo>
                    <a:pt x="138669" y="996"/>
                  </a:lnTo>
                  <a:cubicBezTo>
                    <a:pt x="133170" y="996"/>
                    <a:pt x="128711" y="5454"/>
                    <a:pt x="128711" y="10953"/>
                  </a:cubicBezTo>
                  <a:lnTo>
                    <a:pt x="128711" y="214436"/>
                  </a:lnTo>
                  <a:cubicBezTo>
                    <a:pt x="122808" y="209776"/>
                    <a:pt x="115910" y="206345"/>
                    <a:pt x="108427" y="204626"/>
                  </a:cubicBezTo>
                  <a:cubicBezTo>
                    <a:pt x="92416" y="200948"/>
                    <a:pt x="76003" y="204593"/>
                    <a:pt x="63397" y="214629"/>
                  </a:cubicBezTo>
                  <a:cubicBezTo>
                    <a:pt x="50796" y="224663"/>
                    <a:pt x="43568" y="239648"/>
                    <a:pt x="43568" y="255741"/>
                  </a:cubicBezTo>
                  <a:cubicBezTo>
                    <a:pt x="43568" y="261714"/>
                    <a:pt x="44574" y="267583"/>
                    <a:pt x="46558" y="273188"/>
                  </a:cubicBezTo>
                  <a:cubicBezTo>
                    <a:pt x="47664" y="276309"/>
                    <a:pt x="47219" y="279761"/>
                    <a:pt x="45399" y="282199"/>
                  </a:cubicBezTo>
                  <a:cubicBezTo>
                    <a:pt x="34525" y="296759"/>
                    <a:pt x="30573" y="314699"/>
                    <a:pt x="34273" y="332715"/>
                  </a:cubicBezTo>
                  <a:cubicBezTo>
                    <a:pt x="39232" y="356863"/>
                    <a:pt x="58704" y="376425"/>
                    <a:pt x="82724" y="381390"/>
                  </a:cubicBezTo>
                  <a:cubicBezTo>
                    <a:pt x="83862" y="381625"/>
                    <a:pt x="85000" y="381827"/>
                    <a:pt x="86139" y="382001"/>
                  </a:cubicBezTo>
                  <a:lnTo>
                    <a:pt x="86139" y="405428"/>
                  </a:lnTo>
                  <a:lnTo>
                    <a:pt x="10953" y="405428"/>
                  </a:lnTo>
                  <a:cubicBezTo>
                    <a:pt x="5454" y="405428"/>
                    <a:pt x="996" y="409886"/>
                    <a:pt x="996" y="415386"/>
                  </a:cubicBezTo>
                  <a:cubicBezTo>
                    <a:pt x="996" y="420885"/>
                    <a:pt x="5454" y="425343"/>
                    <a:pt x="10953" y="425343"/>
                  </a:cubicBezTo>
                  <a:lnTo>
                    <a:pt x="149312" y="425343"/>
                  </a:lnTo>
                  <a:cubicBezTo>
                    <a:pt x="154811" y="425343"/>
                    <a:pt x="159269" y="420885"/>
                    <a:pt x="159269" y="415386"/>
                  </a:cubicBezTo>
                  <a:cubicBezTo>
                    <a:pt x="159269" y="409886"/>
                    <a:pt x="154811" y="405428"/>
                    <a:pt x="149312" y="405428"/>
                  </a:cubicBezTo>
                  <a:lnTo>
                    <a:pt x="148627" y="405428"/>
                  </a:lnTo>
                  <a:lnTo>
                    <a:pt x="148627" y="372128"/>
                  </a:lnTo>
                  <a:lnTo>
                    <a:pt x="170597" y="372128"/>
                  </a:lnTo>
                  <a:cubicBezTo>
                    <a:pt x="176097" y="372128"/>
                    <a:pt x="180555" y="367670"/>
                    <a:pt x="180555" y="362171"/>
                  </a:cubicBezTo>
                  <a:cubicBezTo>
                    <a:pt x="180555" y="356671"/>
                    <a:pt x="176097" y="352213"/>
                    <a:pt x="170597" y="352213"/>
                  </a:cubicBezTo>
                  <a:lnTo>
                    <a:pt x="150205" y="352213"/>
                  </a:lnTo>
                  <a:cubicBezTo>
                    <a:pt x="154381" y="345297"/>
                    <a:pt x="157197" y="337622"/>
                    <a:pt x="158474" y="329557"/>
                  </a:cubicBezTo>
                  <a:lnTo>
                    <a:pt x="170597" y="329557"/>
                  </a:lnTo>
                  <a:cubicBezTo>
                    <a:pt x="176097" y="329557"/>
                    <a:pt x="180555" y="325099"/>
                    <a:pt x="180555" y="319600"/>
                  </a:cubicBezTo>
                  <a:cubicBezTo>
                    <a:pt x="180555" y="314100"/>
                    <a:pt x="176097" y="309642"/>
                    <a:pt x="170597" y="309642"/>
                  </a:cubicBezTo>
                  <a:lnTo>
                    <a:pt x="158477" y="309642"/>
                  </a:lnTo>
                  <a:cubicBezTo>
                    <a:pt x="157188" y="301629"/>
                    <a:pt x="154334" y="293974"/>
                    <a:pt x="150035" y="286986"/>
                  </a:cubicBezTo>
                  <a:lnTo>
                    <a:pt x="245098" y="286986"/>
                  </a:lnTo>
                  <a:cubicBezTo>
                    <a:pt x="250597" y="286986"/>
                    <a:pt x="255055" y="282528"/>
                    <a:pt x="255055" y="277029"/>
                  </a:cubicBezTo>
                  <a:cubicBezTo>
                    <a:pt x="255055" y="271529"/>
                    <a:pt x="250597" y="267071"/>
                    <a:pt x="245098" y="267071"/>
                  </a:cubicBezTo>
                  <a:lnTo>
                    <a:pt x="148627" y="267071"/>
                  </a:lnTo>
                  <a:lnTo>
                    <a:pt x="148627" y="244415"/>
                  </a:lnTo>
                  <a:lnTo>
                    <a:pt x="170597" y="244415"/>
                  </a:lnTo>
                  <a:cubicBezTo>
                    <a:pt x="176097" y="244415"/>
                    <a:pt x="180555" y="239957"/>
                    <a:pt x="180555" y="234458"/>
                  </a:cubicBezTo>
                  <a:cubicBezTo>
                    <a:pt x="180555" y="228958"/>
                    <a:pt x="176097" y="224500"/>
                    <a:pt x="170597" y="224500"/>
                  </a:cubicBezTo>
                  <a:lnTo>
                    <a:pt x="148627" y="224500"/>
                  </a:lnTo>
                  <a:lnTo>
                    <a:pt x="148627" y="201844"/>
                  </a:lnTo>
                  <a:lnTo>
                    <a:pt x="170597" y="201844"/>
                  </a:lnTo>
                  <a:cubicBezTo>
                    <a:pt x="176097" y="201844"/>
                    <a:pt x="180555" y="197386"/>
                    <a:pt x="180555" y="191887"/>
                  </a:cubicBezTo>
                  <a:cubicBezTo>
                    <a:pt x="180555" y="186387"/>
                    <a:pt x="176097" y="181929"/>
                    <a:pt x="170597" y="181929"/>
                  </a:cubicBezTo>
                  <a:lnTo>
                    <a:pt x="148627" y="181929"/>
                  </a:lnTo>
                  <a:lnTo>
                    <a:pt x="148627" y="159272"/>
                  </a:lnTo>
                  <a:lnTo>
                    <a:pt x="245098" y="159272"/>
                  </a:lnTo>
                  <a:cubicBezTo>
                    <a:pt x="250597" y="159272"/>
                    <a:pt x="255055" y="154814"/>
                    <a:pt x="255055" y="149314"/>
                  </a:cubicBezTo>
                  <a:cubicBezTo>
                    <a:pt x="255055" y="143815"/>
                    <a:pt x="250597" y="139357"/>
                    <a:pt x="245098" y="139357"/>
                  </a:cubicBezTo>
                  <a:lnTo>
                    <a:pt x="148627" y="139357"/>
                  </a:lnTo>
                  <a:lnTo>
                    <a:pt x="148627" y="116697"/>
                  </a:lnTo>
                  <a:lnTo>
                    <a:pt x="170597" y="116697"/>
                  </a:lnTo>
                  <a:cubicBezTo>
                    <a:pt x="176097" y="116697"/>
                    <a:pt x="180555" y="112239"/>
                    <a:pt x="180555" y="106739"/>
                  </a:cubicBezTo>
                  <a:cubicBezTo>
                    <a:pt x="180555" y="101240"/>
                    <a:pt x="176097" y="96782"/>
                    <a:pt x="170597" y="96782"/>
                  </a:cubicBezTo>
                  <a:lnTo>
                    <a:pt x="148627" y="96782"/>
                  </a:lnTo>
                  <a:lnTo>
                    <a:pt x="148627" y="74126"/>
                  </a:lnTo>
                  <a:lnTo>
                    <a:pt x="170597" y="74126"/>
                  </a:lnTo>
                  <a:cubicBezTo>
                    <a:pt x="176097" y="74126"/>
                    <a:pt x="180555" y="69668"/>
                    <a:pt x="180555" y="64168"/>
                  </a:cubicBezTo>
                  <a:cubicBezTo>
                    <a:pt x="180555" y="58669"/>
                    <a:pt x="176097" y="54211"/>
                    <a:pt x="170597" y="54211"/>
                  </a:cubicBezTo>
                  <a:lnTo>
                    <a:pt x="148627" y="54211"/>
                  </a:lnTo>
                  <a:lnTo>
                    <a:pt x="148627" y="20911"/>
                  </a:lnTo>
                  <a:lnTo>
                    <a:pt x="384141" y="20911"/>
                  </a:lnTo>
                  <a:lnTo>
                    <a:pt x="384141" y="54211"/>
                  </a:lnTo>
                  <a:lnTo>
                    <a:pt x="287670" y="54211"/>
                  </a:lnTo>
                  <a:cubicBezTo>
                    <a:pt x="282171" y="54211"/>
                    <a:pt x="277712" y="58669"/>
                    <a:pt x="277712" y="64168"/>
                  </a:cubicBezTo>
                  <a:cubicBezTo>
                    <a:pt x="277712" y="69668"/>
                    <a:pt x="282171" y="74126"/>
                    <a:pt x="287670" y="74126"/>
                  </a:cubicBezTo>
                  <a:lnTo>
                    <a:pt x="384141" y="74126"/>
                  </a:lnTo>
                  <a:lnTo>
                    <a:pt x="384141" y="96782"/>
                  </a:lnTo>
                  <a:lnTo>
                    <a:pt x="287670" y="96782"/>
                  </a:lnTo>
                  <a:cubicBezTo>
                    <a:pt x="282171" y="96782"/>
                    <a:pt x="277712" y="101240"/>
                    <a:pt x="277712" y="106739"/>
                  </a:cubicBezTo>
                  <a:cubicBezTo>
                    <a:pt x="277712" y="112239"/>
                    <a:pt x="282171" y="116697"/>
                    <a:pt x="287670" y="116697"/>
                  </a:cubicBezTo>
                  <a:lnTo>
                    <a:pt x="384141" y="116697"/>
                  </a:lnTo>
                  <a:lnTo>
                    <a:pt x="384141" y="139353"/>
                  </a:lnTo>
                  <a:lnTo>
                    <a:pt x="362171" y="139353"/>
                  </a:lnTo>
                  <a:cubicBezTo>
                    <a:pt x="356671" y="139353"/>
                    <a:pt x="352213" y="143811"/>
                    <a:pt x="352213" y="149310"/>
                  </a:cubicBezTo>
                  <a:cubicBezTo>
                    <a:pt x="352213" y="154810"/>
                    <a:pt x="356671" y="159268"/>
                    <a:pt x="362171" y="159268"/>
                  </a:cubicBezTo>
                  <a:lnTo>
                    <a:pt x="384141" y="159268"/>
                  </a:lnTo>
                  <a:lnTo>
                    <a:pt x="384141" y="181925"/>
                  </a:lnTo>
                  <a:lnTo>
                    <a:pt x="287670" y="181925"/>
                  </a:lnTo>
                  <a:cubicBezTo>
                    <a:pt x="282171" y="181925"/>
                    <a:pt x="277712" y="186383"/>
                    <a:pt x="277712" y="191883"/>
                  </a:cubicBezTo>
                  <a:cubicBezTo>
                    <a:pt x="277712" y="197382"/>
                    <a:pt x="282171" y="201840"/>
                    <a:pt x="287670" y="201840"/>
                  </a:cubicBezTo>
                  <a:lnTo>
                    <a:pt x="384141" y="201840"/>
                  </a:lnTo>
                  <a:lnTo>
                    <a:pt x="384141" y="224496"/>
                  </a:lnTo>
                  <a:lnTo>
                    <a:pt x="287670" y="224496"/>
                  </a:lnTo>
                  <a:cubicBezTo>
                    <a:pt x="282171" y="224496"/>
                    <a:pt x="277712" y="228954"/>
                    <a:pt x="277712" y="234454"/>
                  </a:cubicBezTo>
                  <a:cubicBezTo>
                    <a:pt x="277712" y="239953"/>
                    <a:pt x="282171" y="244411"/>
                    <a:pt x="287670" y="244411"/>
                  </a:cubicBezTo>
                  <a:lnTo>
                    <a:pt x="384141" y="244411"/>
                  </a:lnTo>
                  <a:lnTo>
                    <a:pt x="384141" y="267067"/>
                  </a:lnTo>
                  <a:lnTo>
                    <a:pt x="362171" y="267067"/>
                  </a:lnTo>
                  <a:cubicBezTo>
                    <a:pt x="356671" y="267067"/>
                    <a:pt x="352213" y="271525"/>
                    <a:pt x="352213" y="277025"/>
                  </a:cubicBezTo>
                  <a:cubicBezTo>
                    <a:pt x="352213" y="282524"/>
                    <a:pt x="356671" y="286982"/>
                    <a:pt x="362171" y="286982"/>
                  </a:cubicBezTo>
                  <a:lnTo>
                    <a:pt x="384141" y="286982"/>
                  </a:lnTo>
                  <a:lnTo>
                    <a:pt x="384141" y="309638"/>
                  </a:lnTo>
                  <a:lnTo>
                    <a:pt x="287670" y="309638"/>
                  </a:lnTo>
                  <a:cubicBezTo>
                    <a:pt x="282171" y="309638"/>
                    <a:pt x="277712" y="314096"/>
                    <a:pt x="277712" y="319596"/>
                  </a:cubicBezTo>
                  <a:cubicBezTo>
                    <a:pt x="277712" y="325095"/>
                    <a:pt x="282171" y="329553"/>
                    <a:pt x="287670" y="329553"/>
                  </a:cubicBezTo>
                  <a:lnTo>
                    <a:pt x="384141" y="329553"/>
                  </a:lnTo>
                  <a:lnTo>
                    <a:pt x="384141" y="352209"/>
                  </a:lnTo>
                  <a:lnTo>
                    <a:pt x="287670" y="352209"/>
                  </a:lnTo>
                  <a:cubicBezTo>
                    <a:pt x="282171" y="352209"/>
                    <a:pt x="277712" y="356667"/>
                    <a:pt x="277712" y="362167"/>
                  </a:cubicBezTo>
                  <a:cubicBezTo>
                    <a:pt x="277712" y="367666"/>
                    <a:pt x="282171" y="372124"/>
                    <a:pt x="287670" y="372124"/>
                  </a:cubicBezTo>
                  <a:lnTo>
                    <a:pt x="384141" y="372124"/>
                  </a:lnTo>
                  <a:lnTo>
                    <a:pt x="384141" y="405424"/>
                  </a:lnTo>
                  <a:lnTo>
                    <a:pt x="191884" y="405424"/>
                  </a:lnTo>
                  <a:cubicBezTo>
                    <a:pt x="186385" y="405424"/>
                    <a:pt x="181926" y="409882"/>
                    <a:pt x="181926" y="415382"/>
                  </a:cubicBezTo>
                  <a:cubicBezTo>
                    <a:pt x="181926" y="420881"/>
                    <a:pt x="186385" y="425339"/>
                    <a:pt x="191884" y="425339"/>
                  </a:cubicBezTo>
                  <a:lnTo>
                    <a:pt x="192569" y="425339"/>
                  </a:lnTo>
                  <a:lnTo>
                    <a:pt x="192569" y="490567"/>
                  </a:lnTo>
                  <a:lnTo>
                    <a:pt x="136348" y="490567"/>
                  </a:lnTo>
                  <a:cubicBezTo>
                    <a:pt x="132181" y="478209"/>
                    <a:pt x="120488" y="469282"/>
                    <a:pt x="106741" y="469282"/>
                  </a:cubicBezTo>
                  <a:cubicBezTo>
                    <a:pt x="89513" y="469282"/>
                    <a:pt x="75496" y="483298"/>
                    <a:pt x="75496" y="500525"/>
                  </a:cubicBezTo>
                  <a:cubicBezTo>
                    <a:pt x="75496" y="517753"/>
                    <a:pt x="89513" y="531769"/>
                    <a:pt x="106741" y="531769"/>
                  </a:cubicBezTo>
                  <a:cubicBezTo>
                    <a:pt x="120488" y="531769"/>
                    <a:pt x="132179" y="522842"/>
                    <a:pt x="136348" y="510483"/>
                  </a:cubicBezTo>
                  <a:lnTo>
                    <a:pt x="192569" y="510483"/>
                  </a:lnTo>
                  <a:lnTo>
                    <a:pt x="192569" y="556062"/>
                  </a:lnTo>
                  <a:cubicBezTo>
                    <a:pt x="180211" y="560230"/>
                    <a:pt x="171284" y="571923"/>
                    <a:pt x="171284" y="585670"/>
                  </a:cubicBezTo>
                  <a:cubicBezTo>
                    <a:pt x="171284" y="602898"/>
                    <a:pt x="185300" y="616913"/>
                    <a:pt x="202527" y="616913"/>
                  </a:cubicBezTo>
                  <a:cubicBezTo>
                    <a:pt x="219754" y="616913"/>
                    <a:pt x="233770" y="602896"/>
                    <a:pt x="233770" y="585670"/>
                  </a:cubicBezTo>
                  <a:cubicBezTo>
                    <a:pt x="233770" y="571923"/>
                    <a:pt x="224843" y="560231"/>
                    <a:pt x="212484" y="556062"/>
                  </a:cubicBezTo>
                  <a:lnTo>
                    <a:pt x="212484" y="425339"/>
                  </a:lnTo>
                  <a:lnTo>
                    <a:pt x="256427" y="425339"/>
                  </a:lnTo>
                  <a:lnTo>
                    <a:pt x="256427" y="619919"/>
                  </a:lnTo>
                  <a:cubicBezTo>
                    <a:pt x="244069" y="624086"/>
                    <a:pt x="235141" y="635779"/>
                    <a:pt x="235141" y="649526"/>
                  </a:cubicBezTo>
                  <a:cubicBezTo>
                    <a:pt x="235141" y="666755"/>
                    <a:pt x="249157" y="680772"/>
                    <a:pt x="266385" y="680772"/>
                  </a:cubicBezTo>
                  <a:cubicBezTo>
                    <a:pt x="283613" y="680772"/>
                    <a:pt x="297628" y="666755"/>
                    <a:pt x="297628" y="649529"/>
                  </a:cubicBezTo>
                  <a:cubicBezTo>
                    <a:pt x="297628" y="635782"/>
                    <a:pt x="288700" y="624090"/>
                    <a:pt x="276342" y="619921"/>
                  </a:cubicBezTo>
                  <a:lnTo>
                    <a:pt x="276342" y="425342"/>
                  </a:lnTo>
                  <a:lnTo>
                    <a:pt x="320285" y="425342"/>
                  </a:lnTo>
                  <a:lnTo>
                    <a:pt x="320285" y="556065"/>
                  </a:lnTo>
                  <a:cubicBezTo>
                    <a:pt x="307927" y="560232"/>
                    <a:pt x="298999" y="571925"/>
                    <a:pt x="298999" y="585672"/>
                  </a:cubicBezTo>
                  <a:cubicBezTo>
                    <a:pt x="298999" y="602900"/>
                    <a:pt x="313016" y="616915"/>
                    <a:pt x="330242" y="616915"/>
                  </a:cubicBezTo>
                  <a:cubicBezTo>
                    <a:pt x="347469" y="616915"/>
                    <a:pt x="361486" y="602899"/>
                    <a:pt x="361486" y="585672"/>
                  </a:cubicBezTo>
                  <a:cubicBezTo>
                    <a:pt x="361486" y="571925"/>
                    <a:pt x="352558" y="560234"/>
                    <a:pt x="340200" y="556065"/>
                  </a:cubicBezTo>
                  <a:lnTo>
                    <a:pt x="340200" y="510485"/>
                  </a:lnTo>
                  <a:lnTo>
                    <a:pt x="396421" y="510485"/>
                  </a:lnTo>
                  <a:cubicBezTo>
                    <a:pt x="400589" y="522843"/>
                    <a:pt x="412282" y="531772"/>
                    <a:pt x="426028" y="531772"/>
                  </a:cubicBezTo>
                  <a:cubicBezTo>
                    <a:pt x="443256" y="531772"/>
                    <a:pt x="457273" y="517756"/>
                    <a:pt x="457273" y="500528"/>
                  </a:cubicBezTo>
                  <a:cubicBezTo>
                    <a:pt x="457273" y="483299"/>
                    <a:pt x="443256" y="469284"/>
                    <a:pt x="426028" y="469284"/>
                  </a:cubicBezTo>
                  <a:cubicBezTo>
                    <a:pt x="412282" y="469284"/>
                    <a:pt x="400590" y="478212"/>
                    <a:pt x="396421" y="490570"/>
                  </a:cubicBezTo>
                  <a:lnTo>
                    <a:pt x="340200" y="490570"/>
                  </a:lnTo>
                  <a:lnTo>
                    <a:pt x="340200" y="425342"/>
                  </a:lnTo>
                  <a:lnTo>
                    <a:pt x="521816" y="425342"/>
                  </a:lnTo>
                  <a:cubicBezTo>
                    <a:pt x="527315" y="425342"/>
                    <a:pt x="531773" y="420884"/>
                    <a:pt x="531773" y="415384"/>
                  </a:cubicBezTo>
                  <a:cubicBezTo>
                    <a:pt x="531772" y="409885"/>
                    <a:pt x="527312" y="405427"/>
                    <a:pt x="521814" y="405427"/>
                  </a:cubicBezTo>
                  <a:close/>
                  <a:moveTo>
                    <a:pt x="128711" y="405427"/>
                  </a:moveTo>
                  <a:lnTo>
                    <a:pt x="106054" y="405427"/>
                  </a:lnTo>
                  <a:lnTo>
                    <a:pt x="106054" y="381952"/>
                  </a:lnTo>
                  <a:cubicBezTo>
                    <a:pt x="114054" y="380683"/>
                    <a:pt x="121738" y="377898"/>
                    <a:pt x="128711" y="373694"/>
                  </a:cubicBezTo>
                  <a:lnTo>
                    <a:pt x="128711" y="405427"/>
                  </a:lnTo>
                  <a:close/>
                  <a:moveTo>
                    <a:pt x="123391" y="353158"/>
                  </a:moveTo>
                  <a:cubicBezTo>
                    <a:pt x="118201" y="357386"/>
                    <a:pt x="112320" y="360264"/>
                    <a:pt x="106054" y="361731"/>
                  </a:cubicBezTo>
                  <a:lnTo>
                    <a:pt x="106054" y="340884"/>
                  </a:lnTo>
                  <a:cubicBezTo>
                    <a:pt x="106054" y="335385"/>
                    <a:pt x="101596" y="330926"/>
                    <a:pt x="96097" y="330926"/>
                  </a:cubicBezTo>
                  <a:cubicBezTo>
                    <a:pt x="90597" y="330926"/>
                    <a:pt x="86139" y="335385"/>
                    <a:pt x="86139" y="340884"/>
                  </a:cubicBezTo>
                  <a:lnTo>
                    <a:pt x="86139" y="361734"/>
                  </a:lnTo>
                  <a:cubicBezTo>
                    <a:pt x="70085" y="358149"/>
                    <a:pt x="57120" y="344965"/>
                    <a:pt x="53781" y="328708"/>
                  </a:cubicBezTo>
                  <a:cubicBezTo>
                    <a:pt x="51241" y="316341"/>
                    <a:pt x="53932" y="304056"/>
                    <a:pt x="61356" y="294115"/>
                  </a:cubicBezTo>
                  <a:cubicBezTo>
                    <a:pt x="67193" y="286300"/>
                    <a:pt x="68677" y="275992"/>
                    <a:pt x="65332" y="266540"/>
                  </a:cubicBezTo>
                  <a:cubicBezTo>
                    <a:pt x="64105" y="263077"/>
                    <a:pt x="63483" y="259443"/>
                    <a:pt x="63483" y="255741"/>
                  </a:cubicBezTo>
                  <a:cubicBezTo>
                    <a:pt x="63483" y="245748"/>
                    <a:pt x="67974" y="236441"/>
                    <a:pt x="75803" y="230208"/>
                  </a:cubicBezTo>
                  <a:cubicBezTo>
                    <a:pt x="81671" y="225534"/>
                    <a:pt x="88660" y="223117"/>
                    <a:pt x="96028" y="223117"/>
                  </a:cubicBezTo>
                  <a:cubicBezTo>
                    <a:pt x="98637" y="223117"/>
                    <a:pt x="101296" y="223421"/>
                    <a:pt x="103966" y="224034"/>
                  </a:cubicBezTo>
                  <a:cubicBezTo>
                    <a:pt x="115383" y="226658"/>
                    <a:pt x="124650" y="235669"/>
                    <a:pt x="127575" y="246988"/>
                  </a:cubicBezTo>
                  <a:cubicBezTo>
                    <a:pt x="129261" y="253513"/>
                    <a:pt x="129084" y="259907"/>
                    <a:pt x="127050" y="265993"/>
                  </a:cubicBezTo>
                  <a:cubicBezTo>
                    <a:pt x="123726" y="275944"/>
                    <a:pt x="125160" y="286482"/>
                    <a:pt x="130887" y="294180"/>
                  </a:cubicBezTo>
                  <a:cubicBezTo>
                    <a:pt x="136427" y="301625"/>
                    <a:pt x="139354" y="310415"/>
                    <a:pt x="139354" y="319597"/>
                  </a:cubicBezTo>
                  <a:cubicBezTo>
                    <a:pt x="139354" y="332663"/>
                    <a:pt x="133536" y="344896"/>
                    <a:pt x="123391" y="353158"/>
                  </a:cubicBezTo>
                  <a:close/>
                  <a:moveTo>
                    <a:pt x="106739" y="511855"/>
                  </a:moveTo>
                  <a:cubicBezTo>
                    <a:pt x="100493" y="511855"/>
                    <a:pt x="95410" y="506773"/>
                    <a:pt x="95410" y="500526"/>
                  </a:cubicBezTo>
                  <a:cubicBezTo>
                    <a:pt x="95410" y="494279"/>
                    <a:pt x="100493" y="489198"/>
                    <a:pt x="106739" y="489198"/>
                  </a:cubicBezTo>
                  <a:cubicBezTo>
                    <a:pt x="112986" y="489198"/>
                    <a:pt x="118067" y="494281"/>
                    <a:pt x="118067" y="500526"/>
                  </a:cubicBezTo>
                  <a:cubicBezTo>
                    <a:pt x="118069" y="506774"/>
                    <a:pt x="112986" y="511855"/>
                    <a:pt x="106739" y="511855"/>
                  </a:cubicBezTo>
                  <a:close/>
                  <a:moveTo>
                    <a:pt x="213853" y="585671"/>
                  </a:moveTo>
                  <a:cubicBezTo>
                    <a:pt x="213853" y="591916"/>
                    <a:pt x="208772" y="596999"/>
                    <a:pt x="202525" y="596999"/>
                  </a:cubicBezTo>
                  <a:cubicBezTo>
                    <a:pt x="196279" y="596999"/>
                    <a:pt x="191198" y="591916"/>
                    <a:pt x="191198" y="585671"/>
                  </a:cubicBezTo>
                  <a:cubicBezTo>
                    <a:pt x="191198" y="579425"/>
                    <a:pt x="196280" y="574343"/>
                    <a:pt x="202525" y="574343"/>
                  </a:cubicBezTo>
                  <a:cubicBezTo>
                    <a:pt x="208771" y="574343"/>
                    <a:pt x="213853" y="579425"/>
                    <a:pt x="213853" y="585671"/>
                  </a:cubicBezTo>
                  <a:close/>
                  <a:moveTo>
                    <a:pt x="277712" y="649529"/>
                  </a:moveTo>
                  <a:cubicBezTo>
                    <a:pt x="277712" y="655774"/>
                    <a:pt x="272631" y="660856"/>
                    <a:pt x="266385" y="660856"/>
                  </a:cubicBezTo>
                  <a:cubicBezTo>
                    <a:pt x="260138" y="660856"/>
                    <a:pt x="255057" y="655774"/>
                    <a:pt x="255057" y="649529"/>
                  </a:cubicBezTo>
                  <a:cubicBezTo>
                    <a:pt x="255057" y="643283"/>
                    <a:pt x="260139" y="638201"/>
                    <a:pt x="266385" y="638201"/>
                  </a:cubicBezTo>
                  <a:cubicBezTo>
                    <a:pt x="272630" y="638201"/>
                    <a:pt x="277712" y="643283"/>
                    <a:pt x="277712" y="649529"/>
                  </a:cubicBezTo>
                  <a:close/>
                  <a:moveTo>
                    <a:pt x="341570" y="585671"/>
                  </a:moveTo>
                  <a:cubicBezTo>
                    <a:pt x="341570" y="591916"/>
                    <a:pt x="336488" y="596999"/>
                    <a:pt x="330242" y="596999"/>
                  </a:cubicBezTo>
                  <a:cubicBezTo>
                    <a:pt x="323996" y="596999"/>
                    <a:pt x="318915" y="591916"/>
                    <a:pt x="318915" y="585671"/>
                  </a:cubicBezTo>
                  <a:cubicBezTo>
                    <a:pt x="318915" y="579425"/>
                    <a:pt x="323997" y="574343"/>
                    <a:pt x="330242" y="574343"/>
                  </a:cubicBezTo>
                  <a:cubicBezTo>
                    <a:pt x="336488" y="574343"/>
                    <a:pt x="341570" y="579425"/>
                    <a:pt x="341570" y="585671"/>
                  </a:cubicBezTo>
                  <a:close/>
                  <a:moveTo>
                    <a:pt x="426027" y="489198"/>
                  </a:moveTo>
                  <a:cubicBezTo>
                    <a:pt x="432274" y="489198"/>
                    <a:pt x="437356" y="494281"/>
                    <a:pt x="437356" y="500526"/>
                  </a:cubicBezTo>
                  <a:cubicBezTo>
                    <a:pt x="437356" y="506773"/>
                    <a:pt x="432274" y="511855"/>
                    <a:pt x="426027" y="511855"/>
                  </a:cubicBezTo>
                  <a:cubicBezTo>
                    <a:pt x="419780" y="511855"/>
                    <a:pt x="414699" y="506773"/>
                    <a:pt x="414699" y="500526"/>
                  </a:cubicBezTo>
                  <a:cubicBezTo>
                    <a:pt x="414699" y="494281"/>
                    <a:pt x="419780" y="489198"/>
                    <a:pt x="426027" y="489198"/>
                  </a:cubicBezTo>
                  <a:close/>
                  <a:moveTo>
                    <a:pt x="447315" y="309639"/>
                  </a:moveTo>
                  <a:cubicBezTo>
                    <a:pt x="441068" y="309639"/>
                    <a:pt x="435986" y="304557"/>
                    <a:pt x="435986" y="298311"/>
                  </a:cubicBezTo>
                  <a:lnTo>
                    <a:pt x="435986" y="286984"/>
                  </a:lnTo>
                  <a:lnTo>
                    <a:pt x="458643" y="286984"/>
                  </a:lnTo>
                  <a:lnTo>
                    <a:pt x="458643" y="298311"/>
                  </a:lnTo>
                  <a:cubicBezTo>
                    <a:pt x="458642" y="304558"/>
                    <a:pt x="453559" y="309639"/>
                    <a:pt x="447315" y="3096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id="{EE1710F7-26BA-418F-91C7-A22AEE099464}"/>
                </a:ext>
              </a:extLst>
            </p:cNvPr>
            <p:cNvSpPr/>
            <p:nvPr/>
          </p:nvSpPr>
          <p:spPr>
            <a:xfrm>
              <a:off x="4620265" y="2750443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id="{5F1184DB-DC5E-434F-9C61-739C80CFED19}"/>
                </a:ext>
              </a:extLst>
            </p:cNvPr>
            <p:cNvSpPr/>
            <p:nvPr/>
          </p:nvSpPr>
          <p:spPr>
            <a:xfrm>
              <a:off x="4620265" y="2707872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id="{E3966368-D97B-403F-8B07-D90E9401FB6E}"/>
                </a:ext>
              </a:extLst>
            </p:cNvPr>
            <p:cNvSpPr/>
            <p:nvPr/>
          </p:nvSpPr>
          <p:spPr>
            <a:xfrm>
              <a:off x="4694764" y="2665300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2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id="{4923BE0E-E69D-49AB-9889-F5673450F918}"/>
                </a:ext>
              </a:extLst>
            </p:cNvPr>
            <p:cNvSpPr/>
            <p:nvPr/>
          </p:nvSpPr>
          <p:spPr>
            <a:xfrm>
              <a:off x="4620265" y="2622729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id="{2628BB91-1E52-45FD-A9B8-0133410C2A1B}"/>
                </a:ext>
              </a:extLst>
            </p:cNvPr>
            <p:cNvSpPr/>
            <p:nvPr/>
          </p:nvSpPr>
          <p:spPr>
            <a:xfrm>
              <a:off x="4620265" y="2580157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id="{A41C2467-9E63-4F56-8934-30F853195314}"/>
                </a:ext>
              </a:extLst>
            </p:cNvPr>
            <p:cNvSpPr/>
            <p:nvPr/>
          </p:nvSpPr>
          <p:spPr>
            <a:xfrm>
              <a:off x="4694764" y="2537584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2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id="{83922BFF-630F-4653-B8AF-4D0DBE6156CE}"/>
                </a:ext>
              </a:extLst>
            </p:cNvPr>
            <p:cNvSpPr/>
            <p:nvPr/>
          </p:nvSpPr>
          <p:spPr>
            <a:xfrm>
              <a:off x="4620265" y="2495013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:a16="http://schemas.microsoft.com/office/drawing/2014/main" id="{F2192783-5F69-43B8-AF5D-DE05A6B0BA38}"/>
                </a:ext>
              </a:extLst>
            </p:cNvPr>
            <p:cNvSpPr/>
            <p:nvPr/>
          </p:nvSpPr>
          <p:spPr>
            <a:xfrm>
              <a:off x="4620265" y="2452442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06" name="Graphique 22">
            <a:extLst>
              <a:ext uri="{FF2B5EF4-FFF2-40B4-BE49-F238E27FC236}">
                <a16:creationId xmlns:a16="http://schemas.microsoft.com/office/drawing/2014/main" id="{762897C2-9639-4B0F-8B5A-AEC43B377703}"/>
              </a:ext>
            </a:extLst>
          </p:cNvPr>
          <p:cNvGrpSpPr>
            <a:grpSpLocks noChangeAspect="1"/>
          </p:cNvGrpSpPr>
          <p:nvPr/>
        </p:nvGrpSpPr>
        <p:grpSpPr>
          <a:xfrm>
            <a:off x="3299632" y="1870567"/>
            <a:ext cx="407194" cy="407194"/>
            <a:chOff x="7200900" y="2400223"/>
            <a:chExt cx="542925" cy="542925"/>
          </a:xfrm>
          <a:solidFill>
            <a:schemeClr val="bg1"/>
          </a:solidFill>
        </p:grpSpPr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id="{3407E9F9-1165-4346-9C68-4945FE883D06}"/>
                </a:ext>
              </a:extLst>
            </p:cNvPr>
            <p:cNvSpPr/>
            <p:nvPr/>
          </p:nvSpPr>
          <p:spPr>
            <a:xfrm>
              <a:off x="7225717" y="2398704"/>
              <a:ext cx="492279" cy="544951"/>
            </a:xfrm>
            <a:custGeom>
              <a:avLst/>
              <a:gdLst>
                <a:gd name="connsiteX0" fmla="*/ 263866 w 492279"/>
                <a:gd name="connsiteY0" fmla="*/ 1519 h 544950"/>
                <a:gd name="connsiteX1" fmla="*/ 182832 w 492279"/>
                <a:gd name="connsiteY1" fmla="*/ 82553 h 544950"/>
                <a:gd name="connsiteX2" fmla="*/ 263866 w 492279"/>
                <a:gd name="connsiteY2" fmla="*/ 163587 h 544950"/>
                <a:gd name="connsiteX3" fmla="*/ 344899 w 492279"/>
                <a:gd name="connsiteY3" fmla="*/ 82553 h 544950"/>
                <a:gd name="connsiteX4" fmla="*/ 263866 w 492279"/>
                <a:gd name="connsiteY4" fmla="*/ 1519 h 544950"/>
                <a:gd name="connsiteX5" fmla="*/ 263866 w 492279"/>
                <a:gd name="connsiteY5" fmla="*/ 21778 h 544950"/>
                <a:gd name="connsiteX6" fmla="*/ 324641 w 492279"/>
                <a:gd name="connsiteY6" fmla="*/ 82553 h 544950"/>
                <a:gd name="connsiteX7" fmla="*/ 263866 w 492279"/>
                <a:gd name="connsiteY7" fmla="*/ 143328 h 544950"/>
                <a:gd name="connsiteX8" fmla="*/ 203090 w 492279"/>
                <a:gd name="connsiteY8" fmla="*/ 82553 h 544950"/>
                <a:gd name="connsiteX9" fmla="*/ 263866 w 492279"/>
                <a:gd name="connsiteY9" fmla="*/ 21778 h 544950"/>
                <a:gd name="connsiteX10" fmla="*/ 263866 w 492279"/>
                <a:gd name="connsiteY10" fmla="*/ 42036 h 544950"/>
                <a:gd name="connsiteX11" fmla="*/ 223349 w 492279"/>
                <a:gd name="connsiteY11" fmla="*/ 82553 h 544950"/>
                <a:gd name="connsiteX12" fmla="*/ 233478 w 492279"/>
                <a:gd name="connsiteY12" fmla="*/ 82553 h 544950"/>
                <a:gd name="connsiteX13" fmla="*/ 263866 w 492279"/>
                <a:gd name="connsiteY13" fmla="*/ 52165 h 544950"/>
                <a:gd name="connsiteX14" fmla="*/ 263866 w 492279"/>
                <a:gd name="connsiteY14" fmla="*/ 42036 h 544950"/>
                <a:gd name="connsiteX15" fmla="*/ 118888 w 492279"/>
                <a:gd name="connsiteY15" fmla="*/ 92553 h 544950"/>
                <a:gd name="connsiteX16" fmla="*/ 54062 w 492279"/>
                <a:gd name="connsiteY16" fmla="*/ 157379 h 544950"/>
                <a:gd name="connsiteX17" fmla="*/ 118888 w 492279"/>
                <a:gd name="connsiteY17" fmla="*/ 222206 h 544950"/>
                <a:gd name="connsiteX18" fmla="*/ 183715 w 492279"/>
                <a:gd name="connsiteY18" fmla="*/ 157379 h 544950"/>
                <a:gd name="connsiteX19" fmla="*/ 118888 w 492279"/>
                <a:gd name="connsiteY19" fmla="*/ 92553 h 544950"/>
                <a:gd name="connsiteX20" fmla="*/ 118888 w 492279"/>
                <a:gd name="connsiteY20" fmla="*/ 112811 h 544950"/>
                <a:gd name="connsiteX21" fmla="*/ 163457 w 492279"/>
                <a:gd name="connsiteY21" fmla="*/ 157379 h 544950"/>
                <a:gd name="connsiteX22" fmla="*/ 118888 w 492279"/>
                <a:gd name="connsiteY22" fmla="*/ 201948 h 544950"/>
                <a:gd name="connsiteX23" fmla="*/ 74320 w 492279"/>
                <a:gd name="connsiteY23" fmla="*/ 157379 h 544950"/>
                <a:gd name="connsiteX24" fmla="*/ 118888 w 492279"/>
                <a:gd name="connsiteY24" fmla="*/ 112811 h 544950"/>
                <a:gd name="connsiteX25" fmla="*/ 406817 w 492279"/>
                <a:gd name="connsiteY25" fmla="*/ 135095 h 544950"/>
                <a:gd name="connsiteX26" fmla="*/ 384533 w 492279"/>
                <a:gd name="connsiteY26" fmla="*/ 157379 h 544950"/>
                <a:gd name="connsiteX27" fmla="*/ 406817 w 492279"/>
                <a:gd name="connsiteY27" fmla="*/ 179664 h 544950"/>
                <a:gd name="connsiteX28" fmla="*/ 429101 w 492279"/>
                <a:gd name="connsiteY28" fmla="*/ 157379 h 544950"/>
                <a:gd name="connsiteX29" fmla="*/ 406817 w 492279"/>
                <a:gd name="connsiteY29" fmla="*/ 135095 h 544950"/>
                <a:gd name="connsiteX30" fmla="*/ 60269 w 492279"/>
                <a:gd name="connsiteY30" fmla="*/ 243607 h 544950"/>
                <a:gd name="connsiteX31" fmla="*/ 1519 w 492279"/>
                <a:gd name="connsiteY31" fmla="*/ 302357 h 544950"/>
                <a:gd name="connsiteX32" fmla="*/ 60269 w 492279"/>
                <a:gd name="connsiteY32" fmla="*/ 361106 h 544950"/>
                <a:gd name="connsiteX33" fmla="*/ 119018 w 492279"/>
                <a:gd name="connsiteY33" fmla="*/ 302357 h 544950"/>
                <a:gd name="connsiteX34" fmla="*/ 60269 w 492279"/>
                <a:gd name="connsiteY34" fmla="*/ 243607 h 544950"/>
                <a:gd name="connsiteX35" fmla="*/ 60269 w 492279"/>
                <a:gd name="connsiteY35" fmla="*/ 263866 h 544950"/>
                <a:gd name="connsiteX36" fmla="*/ 98760 w 492279"/>
                <a:gd name="connsiteY36" fmla="*/ 302357 h 544950"/>
                <a:gd name="connsiteX37" fmla="*/ 60269 w 492279"/>
                <a:gd name="connsiteY37" fmla="*/ 340848 h 544950"/>
                <a:gd name="connsiteX38" fmla="*/ 21778 w 492279"/>
                <a:gd name="connsiteY38" fmla="*/ 302357 h 544950"/>
                <a:gd name="connsiteX39" fmla="*/ 60269 w 492279"/>
                <a:gd name="connsiteY39" fmla="*/ 263866 h 544950"/>
                <a:gd name="connsiteX40" fmla="*/ 465437 w 492279"/>
                <a:gd name="connsiteY40" fmla="*/ 276021 h 544950"/>
                <a:gd name="connsiteX41" fmla="*/ 439101 w 492279"/>
                <a:gd name="connsiteY41" fmla="*/ 302357 h 544950"/>
                <a:gd name="connsiteX42" fmla="*/ 465437 w 492279"/>
                <a:gd name="connsiteY42" fmla="*/ 328692 h 544950"/>
                <a:gd name="connsiteX43" fmla="*/ 491773 w 492279"/>
                <a:gd name="connsiteY43" fmla="*/ 302357 h 544950"/>
                <a:gd name="connsiteX44" fmla="*/ 465437 w 492279"/>
                <a:gd name="connsiteY44" fmla="*/ 276021 h 544950"/>
                <a:gd name="connsiteX45" fmla="*/ 465437 w 492279"/>
                <a:gd name="connsiteY45" fmla="*/ 296279 h 544950"/>
                <a:gd name="connsiteX46" fmla="*/ 471514 w 492279"/>
                <a:gd name="connsiteY46" fmla="*/ 302357 h 544950"/>
                <a:gd name="connsiteX47" fmla="*/ 465437 w 492279"/>
                <a:gd name="connsiteY47" fmla="*/ 308434 h 544950"/>
                <a:gd name="connsiteX48" fmla="*/ 459359 w 492279"/>
                <a:gd name="connsiteY48" fmla="*/ 302357 h 544950"/>
                <a:gd name="connsiteX49" fmla="*/ 465437 w 492279"/>
                <a:gd name="connsiteY49" fmla="*/ 296279 h 544950"/>
                <a:gd name="connsiteX50" fmla="*/ 118888 w 492279"/>
                <a:gd name="connsiteY50" fmla="*/ 394658 h 544950"/>
                <a:gd name="connsiteX51" fmla="*/ 68242 w 492279"/>
                <a:gd name="connsiteY51" fmla="*/ 445304 h 544950"/>
                <a:gd name="connsiteX52" fmla="*/ 118888 w 492279"/>
                <a:gd name="connsiteY52" fmla="*/ 495950 h 544950"/>
                <a:gd name="connsiteX53" fmla="*/ 169534 w 492279"/>
                <a:gd name="connsiteY53" fmla="*/ 445304 h 544950"/>
                <a:gd name="connsiteX54" fmla="*/ 118888 w 492279"/>
                <a:gd name="connsiteY54" fmla="*/ 394658 h 544950"/>
                <a:gd name="connsiteX55" fmla="*/ 406817 w 492279"/>
                <a:gd name="connsiteY55" fmla="*/ 412890 h 544950"/>
                <a:gd name="connsiteX56" fmla="*/ 374404 w 492279"/>
                <a:gd name="connsiteY56" fmla="*/ 445304 h 544950"/>
                <a:gd name="connsiteX57" fmla="*/ 406817 w 492279"/>
                <a:gd name="connsiteY57" fmla="*/ 477717 h 544950"/>
                <a:gd name="connsiteX58" fmla="*/ 439230 w 492279"/>
                <a:gd name="connsiteY58" fmla="*/ 445304 h 544950"/>
                <a:gd name="connsiteX59" fmla="*/ 406817 w 492279"/>
                <a:gd name="connsiteY59" fmla="*/ 412890 h 544950"/>
                <a:gd name="connsiteX60" fmla="*/ 118888 w 492279"/>
                <a:gd name="connsiteY60" fmla="*/ 414916 h 544950"/>
                <a:gd name="connsiteX61" fmla="*/ 149276 w 492279"/>
                <a:gd name="connsiteY61" fmla="*/ 445304 h 544950"/>
                <a:gd name="connsiteX62" fmla="*/ 118888 w 492279"/>
                <a:gd name="connsiteY62" fmla="*/ 475691 h 544950"/>
                <a:gd name="connsiteX63" fmla="*/ 88501 w 492279"/>
                <a:gd name="connsiteY63" fmla="*/ 445304 h 544950"/>
                <a:gd name="connsiteX64" fmla="*/ 118888 w 492279"/>
                <a:gd name="connsiteY64" fmla="*/ 414916 h 544950"/>
                <a:gd name="connsiteX65" fmla="*/ 406817 w 492279"/>
                <a:gd name="connsiteY65" fmla="*/ 433149 h 544950"/>
                <a:gd name="connsiteX66" fmla="*/ 418972 w 492279"/>
                <a:gd name="connsiteY66" fmla="*/ 445304 h 544950"/>
                <a:gd name="connsiteX67" fmla="*/ 406817 w 492279"/>
                <a:gd name="connsiteY67" fmla="*/ 457459 h 544950"/>
                <a:gd name="connsiteX68" fmla="*/ 394662 w 492279"/>
                <a:gd name="connsiteY68" fmla="*/ 445304 h 544950"/>
                <a:gd name="connsiteX69" fmla="*/ 406817 w 492279"/>
                <a:gd name="connsiteY69" fmla="*/ 433149 h 544950"/>
                <a:gd name="connsiteX70" fmla="*/ 263866 w 492279"/>
                <a:gd name="connsiteY70" fmla="*/ 463411 h 544950"/>
                <a:gd name="connsiteX71" fmla="*/ 223349 w 492279"/>
                <a:gd name="connsiteY71" fmla="*/ 503928 h 544950"/>
                <a:gd name="connsiteX72" fmla="*/ 263866 w 492279"/>
                <a:gd name="connsiteY72" fmla="*/ 544444 h 544950"/>
                <a:gd name="connsiteX73" fmla="*/ 304382 w 492279"/>
                <a:gd name="connsiteY73" fmla="*/ 503928 h 544950"/>
                <a:gd name="connsiteX74" fmla="*/ 263866 w 492279"/>
                <a:gd name="connsiteY74" fmla="*/ 463411 h 544950"/>
                <a:gd name="connsiteX75" fmla="*/ 263866 w 492279"/>
                <a:gd name="connsiteY75" fmla="*/ 483669 h 544950"/>
                <a:gd name="connsiteX76" fmla="*/ 284124 w 492279"/>
                <a:gd name="connsiteY76" fmla="*/ 503928 h 544950"/>
                <a:gd name="connsiteX77" fmla="*/ 263866 w 492279"/>
                <a:gd name="connsiteY77" fmla="*/ 524186 h 544950"/>
                <a:gd name="connsiteX78" fmla="*/ 243607 w 492279"/>
                <a:gd name="connsiteY78" fmla="*/ 503928 h 544950"/>
                <a:gd name="connsiteX79" fmla="*/ 263866 w 492279"/>
                <a:gd name="connsiteY79" fmla="*/ 483669 h 54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492279" h="544950">
                  <a:moveTo>
                    <a:pt x="263866" y="1519"/>
                  </a:moveTo>
                  <a:cubicBezTo>
                    <a:pt x="219232" y="1519"/>
                    <a:pt x="182832" y="37920"/>
                    <a:pt x="182832" y="82553"/>
                  </a:cubicBezTo>
                  <a:cubicBezTo>
                    <a:pt x="182832" y="127186"/>
                    <a:pt x="219232" y="163587"/>
                    <a:pt x="263866" y="163587"/>
                  </a:cubicBezTo>
                  <a:cubicBezTo>
                    <a:pt x="308499" y="163587"/>
                    <a:pt x="344899" y="127186"/>
                    <a:pt x="344899" y="82553"/>
                  </a:cubicBezTo>
                  <a:cubicBezTo>
                    <a:pt x="344899" y="37920"/>
                    <a:pt x="308499" y="1519"/>
                    <a:pt x="263866" y="1519"/>
                  </a:cubicBezTo>
                  <a:close/>
                  <a:moveTo>
                    <a:pt x="263866" y="21778"/>
                  </a:moveTo>
                  <a:cubicBezTo>
                    <a:pt x="297551" y="21778"/>
                    <a:pt x="324641" y="48867"/>
                    <a:pt x="324641" y="82553"/>
                  </a:cubicBezTo>
                  <a:cubicBezTo>
                    <a:pt x="324641" y="116239"/>
                    <a:pt x="297551" y="143328"/>
                    <a:pt x="263866" y="143328"/>
                  </a:cubicBezTo>
                  <a:cubicBezTo>
                    <a:pt x="230180" y="143328"/>
                    <a:pt x="203090" y="116239"/>
                    <a:pt x="203090" y="82553"/>
                  </a:cubicBezTo>
                  <a:cubicBezTo>
                    <a:pt x="203090" y="48867"/>
                    <a:pt x="230180" y="21778"/>
                    <a:pt x="263866" y="21778"/>
                  </a:cubicBezTo>
                  <a:close/>
                  <a:moveTo>
                    <a:pt x="263866" y="42036"/>
                  </a:moveTo>
                  <a:cubicBezTo>
                    <a:pt x="241549" y="42036"/>
                    <a:pt x="223349" y="60236"/>
                    <a:pt x="223349" y="82553"/>
                  </a:cubicBezTo>
                  <a:cubicBezTo>
                    <a:pt x="223252" y="89402"/>
                    <a:pt x="233575" y="89402"/>
                    <a:pt x="233478" y="82553"/>
                  </a:cubicBezTo>
                  <a:cubicBezTo>
                    <a:pt x="233478" y="65710"/>
                    <a:pt x="247023" y="52165"/>
                    <a:pt x="263866" y="52165"/>
                  </a:cubicBezTo>
                  <a:cubicBezTo>
                    <a:pt x="270715" y="52263"/>
                    <a:pt x="270715" y="41939"/>
                    <a:pt x="263866" y="42036"/>
                  </a:cubicBezTo>
                  <a:close/>
                  <a:moveTo>
                    <a:pt x="118888" y="92553"/>
                  </a:moveTo>
                  <a:cubicBezTo>
                    <a:pt x="83205" y="92553"/>
                    <a:pt x="54062" y="121696"/>
                    <a:pt x="54062" y="157379"/>
                  </a:cubicBezTo>
                  <a:cubicBezTo>
                    <a:pt x="54062" y="193063"/>
                    <a:pt x="83205" y="222206"/>
                    <a:pt x="118888" y="222206"/>
                  </a:cubicBezTo>
                  <a:cubicBezTo>
                    <a:pt x="154572" y="222206"/>
                    <a:pt x="183715" y="193063"/>
                    <a:pt x="183715" y="157379"/>
                  </a:cubicBezTo>
                  <a:cubicBezTo>
                    <a:pt x="183715" y="121696"/>
                    <a:pt x="154570" y="92553"/>
                    <a:pt x="118888" y="92553"/>
                  </a:cubicBezTo>
                  <a:close/>
                  <a:moveTo>
                    <a:pt x="118888" y="112811"/>
                  </a:moveTo>
                  <a:cubicBezTo>
                    <a:pt x="143622" y="112811"/>
                    <a:pt x="163457" y="132646"/>
                    <a:pt x="163457" y="157379"/>
                  </a:cubicBezTo>
                  <a:cubicBezTo>
                    <a:pt x="163457" y="182113"/>
                    <a:pt x="143622" y="201948"/>
                    <a:pt x="118888" y="201948"/>
                  </a:cubicBezTo>
                  <a:cubicBezTo>
                    <a:pt x="94155" y="201948"/>
                    <a:pt x="74320" y="182113"/>
                    <a:pt x="74320" y="157379"/>
                  </a:cubicBezTo>
                  <a:cubicBezTo>
                    <a:pt x="74320" y="132646"/>
                    <a:pt x="94153" y="112811"/>
                    <a:pt x="118888" y="112811"/>
                  </a:cubicBezTo>
                  <a:close/>
                  <a:moveTo>
                    <a:pt x="406817" y="135095"/>
                  </a:moveTo>
                  <a:cubicBezTo>
                    <a:pt x="394630" y="135095"/>
                    <a:pt x="384533" y="145192"/>
                    <a:pt x="384533" y="157379"/>
                  </a:cubicBezTo>
                  <a:cubicBezTo>
                    <a:pt x="384533" y="169567"/>
                    <a:pt x="394630" y="179664"/>
                    <a:pt x="406817" y="179664"/>
                  </a:cubicBezTo>
                  <a:cubicBezTo>
                    <a:pt x="419004" y="179664"/>
                    <a:pt x="429101" y="169567"/>
                    <a:pt x="429101" y="157379"/>
                  </a:cubicBezTo>
                  <a:cubicBezTo>
                    <a:pt x="429101" y="145192"/>
                    <a:pt x="419004" y="135095"/>
                    <a:pt x="406817" y="135095"/>
                  </a:cubicBezTo>
                  <a:close/>
                  <a:moveTo>
                    <a:pt x="60269" y="243607"/>
                  </a:moveTo>
                  <a:cubicBezTo>
                    <a:pt x="27942" y="243607"/>
                    <a:pt x="1519" y="270030"/>
                    <a:pt x="1519" y="302357"/>
                  </a:cubicBezTo>
                  <a:cubicBezTo>
                    <a:pt x="1519" y="334683"/>
                    <a:pt x="27942" y="361106"/>
                    <a:pt x="60269" y="361106"/>
                  </a:cubicBezTo>
                  <a:cubicBezTo>
                    <a:pt x="92595" y="361106"/>
                    <a:pt x="119018" y="334683"/>
                    <a:pt x="119018" y="302357"/>
                  </a:cubicBezTo>
                  <a:cubicBezTo>
                    <a:pt x="119018" y="270030"/>
                    <a:pt x="92595" y="243607"/>
                    <a:pt x="60269" y="243607"/>
                  </a:cubicBezTo>
                  <a:close/>
                  <a:moveTo>
                    <a:pt x="60269" y="263866"/>
                  </a:moveTo>
                  <a:cubicBezTo>
                    <a:pt x="81647" y="263866"/>
                    <a:pt x="98760" y="280978"/>
                    <a:pt x="98760" y="302357"/>
                  </a:cubicBezTo>
                  <a:cubicBezTo>
                    <a:pt x="98760" y="323735"/>
                    <a:pt x="81647" y="340848"/>
                    <a:pt x="60269" y="340848"/>
                  </a:cubicBezTo>
                  <a:cubicBezTo>
                    <a:pt x="38890" y="340848"/>
                    <a:pt x="21778" y="323735"/>
                    <a:pt x="21778" y="302357"/>
                  </a:cubicBezTo>
                  <a:cubicBezTo>
                    <a:pt x="21778" y="280978"/>
                    <a:pt x="38890" y="263866"/>
                    <a:pt x="60269" y="263866"/>
                  </a:cubicBezTo>
                  <a:close/>
                  <a:moveTo>
                    <a:pt x="465437" y="276021"/>
                  </a:moveTo>
                  <a:cubicBezTo>
                    <a:pt x="451013" y="276021"/>
                    <a:pt x="439101" y="287933"/>
                    <a:pt x="439101" y="302357"/>
                  </a:cubicBezTo>
                  <a:cubicBezTo>
                    <a:pt x="439101" y="316781"/>
                    <a:pt x="451013" y="328692"/>
                    <a:pt x="465437" y="328692"/>
                  </a:cubicBezTo>
                  <a:cubicBezTo>
                    <a:pt x="479861" y="328692"/>
                    <a:pt x="491773" y="316781"/>
                    <a:pt x="491773" y="302357"/>
                  </a:cubicBezTo>
                  <a:cubicBezTo>
                    <a:pt x="491773" y="287933"/>
                    <a:pt x="479861" y="276021"/>
                    <a:pt x="465437" y="276021"/>
                  </a:cubicBezTo>
                  <a:close/>
                  <a:moveTo>
                    <a:pt x="465437" y="296279"/>
                  </a:moveTo>
                  <a:cubicBezTo>
                    <a:pt x="468913" y="296279"/>
                    <a:pt x="471514" y="298880"/>
                    <a:pt x="471514" y="302357"/>
                  </a:cubicBezTo>
                  <a:cubicBezTo>
                    <a:pt x="471514" y="305833"/>
                    <a:pt x="468913" y="308434"/>
                    <a:pt x="465437" y="308434"/>
                  </a:cubicBezTo>
                  <a:cubicBezTo>
                    <a:pt x="461960" y="308434"/>
                    <a:pt x="459359" y="305833"/>
                    <a:pt x="459359" y="302357"/>
                  </a:cubicBezTo>
                  <a:cubicBezTo>
                    <a:pt x="459359" y="298880"/>
                    <a:pt x="461960" y="296279"/>
                    <a:pt x="465437" y="296279"/>
                  </a:cubicBezTo>
                  <a:close/>
                  <a:moveTo>
                    <a:pt x="118888" y="394658"/>
                  </a:moveTo>
                  <a:cubicBezTo>
                    <a:pt x="91037" y="394658"/>
                    <a:pt x="68242" y="417453"/>
                    <a:pt x="68242" y="445304"/>
                  </a:cubicBezTo>
                  <a:cubicBezTo>
                    <a:pt x="68242" y="473155"/>
                    <a:pt x="91037" y="495950"/>
                    <a:pt x="118888" y="495950"/>
                  </a:cubicBezTo>
                  <a:cubicBezTo>
                    <a:pt x="146740" y="495950"/>
                    <a:pt x="169534" y="473155"/>
                    <a:pt x="169534" y="445304"/>
                  </a:cubicBezTo>
                  <a:cubicBezTo>
                    <a:pt x="169534" y="417453"/>
                    <a:pt x="146738" y="394658"/>
                    <a:pt x="118888" y="394658"/>
                  </a:cubicBezTo>
                  <a:close/>
                  <a:moveTo>
                    <a:pt x="406817" y="412890"/>
                  </a:moveTo>
                  <a:cubicBezTo>
                    <a:pt x="389036" y="412890"/>
                    <a:pt x="374404" y="427523"/>
                    <a:pt x="374404" y="445304"/>
                  </a:cubicBezTo>
                  <a:cubicBezTo>
                    <a:pt x="374404" y="463085"/>
                    <a:pt x="389036" y="477717"/>
                    <a:pt x="406817" y="477717"/>
                  </a:cubicBezTo>
                  <a:cubicBezTo>
                    <a:pt x="424598" y="477717"/>
                    <a:pt x="439230" y="463085"/>
                    <a:pt x="439230" y="445304"/>
                  </a:cubicBezTo>
                  <a:cubicBezTo>
                    <a:pt x="439230" y="427523"/>
                    <a:pt x="424600" y="412890"/>
                    <a:pt x="406817" y="412890"/>
                  </a:cubicBezTo>
                  <a:close/>
                  <a:moveTo>
                    <a:pt x="118888" y="414916"/>
                  </a:moveTo>
                  <a:cubicBezTo>
                    <a:pt x="135790" y="414916"/>
                    <a:pt x="149276" y="428402"/>
                    <a:pt x="149276" y="445304"/>
                  </a:cubicBezTo>
                  <a:cubicBezTo>
                    <a:pt x="149276" y="462205"/>
                    <a:pt x="135790" y="475691"/>
                    <a:pt x="118888" y="475691"/>
                  </a:cubicBezTo>
                  <a:cubicBezTo>
                    <a:pt x="101987" y="475691"/>
                    <a:pt x="88501" y="462205"/>
                    <a:pt x="88501" y="445304"/>
                  </a:cubicBezTo>
                  <a:cubicBezTo>
                    <a:pt x="88501" y="428402"/>
                    <a:pt x="101985" y="414916"/>
                    <a:pt x="118888" y="414916"/>
                  </a:cubicBezTo>
                  <a:close/>
                  <a:moveTo>
                    <a:pt x="406817" y="433149"/>
                  </a:moveTo>
                  <a:cubicBezTo>
                    <a:pt x="413650" y="433149"/>
                    <a:pt x="418972" y="438471"/>
                    <a:pt x="418972" y="445304"/>
                  </a:cubicBezTo>
                  <a:cubicBezTo>
                    <a:pt x="418972" y="452137"/>
                    <a:pt x="413650" y="457459"/>
                    <a:pt x="406817" y="457459"/>
                  </a:cubicBezTo>
                  <a:cubicBezTo>
                    <a:pt x="399984" y="457459"/>
                    <a:pt x="394662" y="452137"/>
                    <a:pt x="394662" y="445304"/>
                  </a:cubicBezTo>
                  <a:cubicBezTo>
                    <a:pt x="394662" y="438471"/>
                    <a:pt x="399986" y="433149"/>
                    <a:pt x="406817" y="433149"/>
                  </a:cubicBezTo>
                  <a:close/>
                  <a:moveTo>
                    <a:pt x="263866" y="463411"/>
                  </a:moveTo>
                  <a:cubicBezTo>
                    <a:pt x="241610" y="463411"/>
                    <a:pt x="223349" y="481672"/>
                    <a:pt x="223349" y="503928"/>
                  </a:cubicBezTo>
                  <a:cubicBezTo>
                    <a:pt x="223349" y="526183"/>
                    <a:pt x="241610" y="544444"/>
                    <a:pt x="263866" y="544444"/>
                  </a:cubicBezTo>
                  <a:cubicBezTo>
                    <a:pt x="286121" y="544444"/>
                    <a:pt x="304382" y="526183"/>
                    <a:pt x="304382" y="503928"/>
                  </a:cubicBezTo>
                  <a:cubicBezTo>
                    <a:pt x="304382" y="481672"/>
                    <a:pt x="286121" y="463411"/>
                    <a:pt x="263866" y="463411"/>
                  </a:cubicBezTo>
                  <a:close/>
                  <a:moveTo>
                    <a:pt x="263866" y="483669"/>
                  </a:moveTo>
                  <a:cubicBezTo>
                    <a:pt x="275174" y="483669"/>
                    <a:pt x="284124" y="492619"/>
                    <a:pt x="284124" y="503928"/>
                  </a:cubicBezTo>
                  <a:cubicBezTo>
                    <a:pt x="284124" y="515236"/>
                    <a:pt x="275174" y="524186"/>
                    <a:pt x="263866" y="524186"/>
                  </a:cubicBezTo>
                  <a:cubicBezTo>
                    <a:pt x="252557" y="524186"/>
                    <a:pt x="243607" y="515236"/>
                    <a:pt x="243607" y="503928"/>
                  </a:cubicBezTo>
                  <a:cubicBezTo>
                    <a:pt x="243607" y="492619"/>
                    <a:pt x="252557" y="483669"/>
                    <a:pt x="263866" y="4836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08" name="Graphique 24">
            <a:extLst>
              <a:ext uri="{FF2B5EF4-FFF2-40B4-BE49-F238E27FC236}">
                <a16:creationId xmlns:a16="http://schemas.microsoft.com/office/drawing/2014/main" id="{462EC0BF-8F34-4A98-A8AF-EA1A06E45C4F}"/>
              </a:ext>
            </a:extLst>
          </p:cNvPr>
          <p:cNvGrpSpPr>
            <a:grpSpLocks noChangeAspect="1"/>
          </p:cNvGrpSpPr>
          <p:nvPr/>
        </p:nvGrpSpPr>
        <p:grpSpPr>
          <a:xfrm>
            <a:off x="7535589" y="1869784"/>
            <a:ext cx="418874" cy="418874"/>
            <a:chOff x="9986963" y="2371571"/>
            <a:chExt cx="614362" cy="614362"/>
          </a:xfrm>
          <a:solidFill>
            <a:schemeClr val="bg1"/>
          </a:solidFill>
        </p:grpSpPr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id="{3890C4EA-CF87-4959-BEEF-2B0DE5D29ECA}"/>
                </a:ext>
              </a:extLst>
            </p:cNvPr>
            <p:cNvSpPr/>
            <p:nvPr/>
          </p:nvSpPr>
          <p:spPr>
            <a:xfrm>
              <a:off x="10099427" y="2370302"/>
              <a:ext cx="389265" cy="539894"/>
            </a:xfrm>
            <a:custGeom>
              <a:avLst/>
              <a:gdLst>
                <a:gd name="connsiteX0" fmla="*/ 195563 w 389265"/>
                <a:gd name="connsiteY0" fmla="*/ 1269 h 539893"/>
                <a:gd name="connsiteX1" fmla="*/ 1269 w 389265"/>
                <a:gd name="connsiteY1" fmla="*/ 194209 h 539893"/>
                <a:gd name="connsiteX2" fmla="*/ 29026 w 389265"/>
                <a:gd name="connsiteY2" fmla="*/ 293049 h 539893"/>
                <a:gd name="connsiteX3" fmla="*/ 29703 w 389265"/>
                <a:gd name="connsiteY3" fmla="*/ 294403 h 539893"/>
                <a:gd name="connsiteX4" fmla="*/ 92662 w 389265"/>
                <a:gd name="connsiteY4" fmla="*/ 458910 h 539893"/>
                <a:gd name="connsiteX5" fmla="*/ 72353 w 389265"/>
                <a:gd name="connsiteY5" fmla="*/ 495467 h 539893"/>
                <a:gd name="connsiteX6" fmla="*/ 116356 w 389265"/>
                <a:gd name="connsiteY6" fmla="*/ 539471 h 539893"/>
                <a:gd name="connsiteX7" fmla="*/ 273416 w 389265"/>
                <a:gd name="connsiteY7" fmla="*/ 539471 h 539893"/>
                <a:gd name="connsiteX8" fmla="*/ 317420 w 389265"/>
                <a:gd name="connsiteY8" fmla="*/ 495467 h 539893"/>
                <a:gd name="connsiteX9" fmla="*/ 297111 w 389265"/>
                <a:gd name="connsiteY9" fmla="*/ 458233 h 539893"/>
                <a:gd name="connsiteX10" fmla="*/ 360070 w 389265"/>
                <a:gd name="connsiteY10" fmla="*/ 294403 h 539893"/>
                <a:gd name="connsiteX11" fmla="*/ 360747 w 389265"/>
                <a:gd name="connsiteY11" fmla="*/ 293049 h 539893"/>
                <a:gd name="connsiteX12" fmla="*/ 388504 w 389265"/>
                <a:gd name="connsiteY12" fmla="*/ 194209 h 539893"/>
                <a:gd name="connsiteX13" fmla="*/ 195563 w 389265"/>
                <a:gd name="connsiteY13" fmla="*/ 1269 h 539893"/>
                <a:gd name="connsiteX14" fmla="*/ 272740 w 389265"/>
                <a:gd name="connsiteY14" fmla="*/ 518484 h 539893"/>
                <a:gd name="connsiteX15" fmla="*/ 115679 w 389265"/>
                <a:gd name="connsiteY15" fmla="*/ 518484 h 539893"/>
                <a:gd name="connsiteX16" fmla="*/ 92662 w 389265"/>
                <a:gd name="connsiteY16" fmla="*/ 495467 h 539893"/>
                <a:gd name="connsiteX17" fmla="*/ 115679 w 389265"/>
                <a:gd name="connsiteY17" fmla="*/ 472449 h 539893"/>
                <a:gd name="connsiteX18" fmla="*/ 272740 w 389265"/>
                <a:gd name="connsiteY18" fmla="*/ 472449 h 539893"/>
                <a:gd name="connsiteX19" fmla="*/ 295757 w 389265"/>
                <a:gd name="connsiteY19" fmla="*/ 495467 h 539893"/>
                <a:gd name="connsiteX20" fmla="*/ 272740 w 389265"/>
                <a:gd name="connsiteY20" fmla="*/ 518484 h 539893"/>
                <a:gd name="connsiteX21" fmla="*/ 194209 w 389265"/>
                <a:gd name="connsiteY21" fmla="*/ 217904 h 539893"/>
                <a:gd name="connsiteX22" fmla="*/ 183378 w 389265"/>
                <a:gd name="connsiteY22" fmla="*/ 228736 h 539893"/>
                <a:gd name="connsiteX23" fmla="*/ 183378 w 389265"/>
                <a:gd name="connsiteY23" fmla="*/ 327575 h 539893"/>
                <a:gd name="connsiteX24" fmla="*/ 167807 w 389265"/>
                <a:gd name="connsiteY24" fmla="*/ 313358 h 539893"/>
                <a:gd name="connsiteX25" fmla="*/ 134635 w 389265"/>
                <a:gd name="connsiteY25" fmla="*/ 242952 h 539893"/>
                <a:gd name="connsiteX26" fmla="*/ 194209 w 389265"/>
                <a:gd name="connsiteY26" fmla="*/ 127188 h 539893"/>
                <a:gd name="connsiteX27" fmla="*/ 253784 w 389265"/>
                <a:gd name="connsiteY27" fmla="*/ 242952 h 539893"/>
                <a:gd name="connsiteX28" fmla="*/ 220612 w 389265"/>
                <a:gd name="connsiteY28" fmla="*/ 313358 h 539893"/>
                <a:gd name="connsiteX29" fmla="*/ 204364 w 389265"/>
                <a:gd name="connsiteY29" fmla="*/ 328252 h 539893"/>
                <a:gd name="connsiteX30" fmla="*/ 204364 w 389265"/>
                <a:gd name="connsiteY30" fmla="*/ 228059 h 539893"/>
                <a:gd name="connsiteX31" fmla="*/ 194209 w 389265"/>
                <a:gd name="connsiteY31" fmla="*/ 217904 h 539893"/>
                <a:gd name="connsiteX32" fmla="*/ 340438 w 389265"/>
                <a:gd name="connsiteY32" fmla="*/ 284248 h 539893"/>
                <a:gd name="connsiteX33" fmla="*/ 339761 w 389265"/>
                <a:gd name="connsiteY33" fmla="*/ 286279 h 539893"/>
                <a:gd name="connsiteX34" fmla="*/ 275447 w 389265"/>
                <a:gd name="connsiteY34" fmla="*/ 452140 h 539893"/>
                <a:gd name="connsiteX35" fmla="*/ 204364 w 389265"/>
                <a:gd name="connsiteY35" fmla="*/ 452140 h 539893"/>
                <a:gd name="connsiteX36" fmla="*/ 204364 w 389265"/>
                <a:gd name="connsiteY36" fmla="*/ 355331 h 539893"/>
                <a:gd name="connsiteX37" fmla="*/ 234828 w 389265"/>
                <a:gd name="connsiteY37" fmla="*/ 327575 h 539893"/>
                <a:gd name="connsiteX38" fmla="*/ 274770 w 389265"/>
                <a:gd name="connsiteY38" fmla="*/ 241598 h 539893"/>
                <a:gd name="connsiteX39" fmla="*/ 204364 w 389265"/>
                <a:gd name="connsiteY39" fmla="*/ 106879 h 539893"/>
                <a:gd name="connsiteX40" fmla="*/ 197594 w 389265"/>
                <a:gd name="connsiteY40" fmla="*/ 104171 h 539893"/>
                <a:gd name="connsiteX41" fmla="*/ 191502 w 389265"/>
                <a:gd name="connsiteY41" fmla="*/ 104171 h 539893"/>
                <a:gd name="connsiteX42" fmla="*/ 184732 w 389265"/>
                <a:gd name="connsiteY42" fmla="*/ 106879 h 539893"/>
                <a:gd name="connsiteX43" fmla="*/ 114325 w 389265"/>
                <a:gd name="connsiteY43" fmla="*/ 241598 h 539893"/>
                <a:gd name="connsiteX44" fmla="*/ 154268 w 389265"/>
                <a:gd name="connsiteY44" fmla="*/ 327575 h 539893"/>
                <a:gd name="connsiteX45" fmla="*/ 184055 w 389265"/>
                <a:gd name="connsiteY45" fmla="*/ 354654 h 539893"/>
                <a:gd name="connsiteX46" fmla="*/ 184055 w 389265"/>
                <a:gd name="connsiteY46" fmla="*/ 451463 h 539893"/>
                <a:gd name="connsiteX47" fmla="*/ 112972 w 389265"/>
                <a:gd name="connsiteY47" fmla="*/ 451463 h 539893"/>
                <a:gd name="connsiteX48" fmla="*/ 48658 w 389265"/>
                <a:gd name="connsiteY48" fmla="*/ 285602 h 539893"/>
                <a:gd name="connsiteX49" fmla="*/ 47304 w 389265"/>
                <a:gd name="connsiteY49" fmla="*/ 283571 h 539893"/>
                <a:gd name="connsiteX50" fmla="*/ 21579 w 389265"/>
                <a:gd name="connsiteY50" fmla="*/ 193532 h 539893"/>
                <a:gd name="connsiteX51" fmla="*/ 194209 w 389265"/>
                <a:gd name="connsiteY51" fmla="*/ 22256 h 539893"/>
                <a:gd name="connsiteX52" fmla="*/ 366163 w 389265"/>
                <a:gd name="connsiteY52" fmla="*/ 194209 h 539893"/>
                <a:gd name="connsiteX53" fmla="*/ 340438 w 389265"/>
                <a:gd name="connsiteY53" fmla="*/ 284248 h 539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89265" h="539893">
                  <a:moveTo>
                    <a:pt x="195563" y="1269"/>
                  </a:moveTo>
                  <a:cubicBezTo>
                    <a:pt x="89277" y="1269"/>
                    <a:pt x="1269" y="87246"/>
                    <a:pt x="1269" y="194209"/>
                  </a:cubicBezTo>
                  <a:cubicBezTo>
                    <a:pt x="1269" y="228736"/>
                    <a:pt x="10747" y="263262"/>
                    <a:pt x="29026" y="293049"/>
                  </a:cubicBezTo>
                  <a:cubicBezTo>
                    <a:pt x="29026" y="293726"/>
                    <a:pt x="29026" y="294403"/>
                    <a:pt x="29703" y="294403"/>
                  </a:cubicBezTo>
                  <a:cubicBezTo>
                    <a:pt x="30380" y="295757"/>
                    <a:pt x="89954" y="400689"/>
                    <a:pt x="92662" y="458910"/>
                  </a:cubicBezTo>
                  <a:cubicBezTo>
                    <a:pt x="80476" y="467034"/>
                    <a:pt x="72353" y="479896"/>
                    <a:pt x="72353" y="495467"/>
                  </a:cubicBezTo>
                  <a:cubicBezTo>
                    <a:pt x="72353" y="519838"/>
                    <a:pt x="91985" y="539471"/>
                    <a:pt x="116356" y="539471"/>
                  </a:cubicBezTo>
                  <a:lnTo>
                    <a:pt x="273416" y="539471"/>
                  </a:lnTo>
                  <a:cubicBezTo>
                    <a:pt x="297788" y="539471"/>
                    <a:pt x="317420" y="519838"/>
                    <a:pt x="317420" y="495467"/>
                  </a:cubicBezTo>
                  <a:cubicBezTo>
                    <a:pt x="317420" y="479896"/>
                    <a:pt x="309297" y="466357"/>
                    <a:pt x="297111" y="458233"/>
                  </a:cubicBezTo>
                  <a:cubicBezTo>
                    <a:pt x="299819" y="400012"/>
                    <a:pt x="359393" y="295080"/>
                    <a:pt x="360070" y="294403"/>
                  </a:cubicBezTo>
                  <a:cubicBezTo>
                    <a:pt x="360070" y="293726"/>
                    <a:pt x="360747" y="293049"/>
                    <a:pt x="360747" y="293049"/>
                  </a:cubicBezTo>
                  <a:cubicBezTo>
                    <a:pt x="379026" y="263262"/>
                    <a:pt x="388504" y="228736"/>
                    <a:pt x="388504" y="194209"/>
                  </a:cubicBezTo>
                  <a:cubicBezTo>
                    <a:pt x="388504" y="87923"/>
                    <a:pt x="301850" y="1269"/>
                    <a:pt x="195563" y="1269"/>
                  </a:cubicBezTo>
                  <a:close/>
                  <a:moveTo>
                    <a:pt x="272740" y="518484"/>
                  </a:moveTo>
                  <a:lnTo>
                    <a:pt x="115679" y="518484"/>
                  </a:lnTo>
                  <a:cubicBezTo>
                    <a:pt x="102817" y="518484"/>
                    <a:pt x="92662" y="508330"/>
                    <a:pt x="92662" y="495467"/>
                  </a:cubicBezTo>
                  <a:cubicBezTo>
                    <a:pt x="92662" y="482604"/>
                    <a:pt x="102817" y="472449"/>
                    <a:pt x="115679" y="472449"/>
                  </a:cubicBezTo>
                  <a:lnTo>
                    <a:pt x="272740" y="472449"/>
                  </a:lnTo>
                  <a:cubicBezTo>
                    <a:pt x="285602" y="472449"/>
                    <a:pt x="295757" y="482604"/>
                    <a:pt x="295757" y="495467"/>
                  </a:cubicBezTo>
                  <a:cubicBezTo>
                    <a:pt x="295757" y="508330"/>
                    <a:pt x="285602" y="518484"/>
                    <a:pt x="272740" y="518484"/>
                  </a:cubicBezTo>
                  <a:close/>
                  <a:moveTo>
                    <a:pt x="194209" y="217904"/>
                  </a:moveTo>
                  <a:cubicBezTo>
                    <a:pt x="188117" y="217904"/>
                    <a:pt x="183378" y="222643"/>
                    <a:pt x="183378" y="228736"/>
                  </a:cubicBezTo>
                  <a:lnTo>
                    <a:pt x="183378" y="327575"/>
                  </a:lnTo>
                  <a:lnTo>
                    <a:pt x="167807" y="313358"/>
                  </a:lnTo>
                  <a:cubicBezTo>
                    <a:pt x="145467" y="292372"/>
                    <a:pt x="134635" y="268678"/>
                    <a:pt x="134635" y="242952"/>
                  </a:cubicBezTo>
                  <a:cubicBezTo>
                    <a:pt x="135312" y="190148"/>
                    <a:pt x="180670" y="141405"/>
                    <a:pt x="194209" y="127188"/>
                  </a:cubicBezTo>
                  <a:cubicBezTo>
                    <a:pt x="207749" y="140728"/>
                    <a:pt x="253107" y="190148"/>
                    <a:pt x="253784" y="242952"/>
                  </a:cubicBezTo>
                  <a:cubicBezTo>
                    <a:pt x="253784" y="269355"/>
                    <a:pt x="242952" y="293049"/>
                    <a:pt x="220612" y="313358"/>
                  </a:cubicBezTo>
                  <a:lnTo>
                    <a:pt x="204364" y="328252"/>
                  </a:lnTo>
                  <a:lnTo>
                    <a:pt x="204364" y="228059"/>
                  </a:lnTo>
                  <a:cubicBezTo>
                    <a:pt x="204364" y="221966"/>
                    <a:pt x="199625" y="217904"/>
                    <a:pt x="194209" y="217904"/>
                  </a:cubicBezTo>
                  <a:close/>
                  <a:moveTo>
                    <a:pt x="340438" y="284248"/>
                  </a:moveTo>
                  <a:cubicBezTo>
                    <a:pt x="339761" y="284925"/>
                    <a:pt x="339761" y="285602"/>
                    <a:pt x="339761" y="286279"/>
                  </a:cubicBezTo>
                  <a:cubicBezTo>
                    <a:pt x="331637" y="301173"/>
                    <a:pt x="281540" y="391889"/>
                    <a:pt x="275447" y="452140"/>
                  </a:cubicBezTo>
                  <a:lnTo>
                    <a:pt x="204364" y="452140"/>
                  </a:lnTo>
                  <a:lnTo>
                    <a:pt x="204364" y="355331"/>
                  </a:lnTo>
                  <a:lnTo>
                    <a:pt x="234828" y="327575"/>
                  </a:lnTo>
                  <a:cubicBezTo>
                    <a:pt x="261231" y="302527"/>
                    <a:pt x="274770" y="273416"/>
                    <a:pt x="274770" y="241598"/>
                  </a:cubicBezTo>
                  <a:cubicBezTo>
                    <a:pt x="274093" y="170515"/>
                    <a:pt x="207072" y="109587"/>
                    <a:pt x="204364" y="106879"/>
                  </a:cubicBezTo>
                  <a:cubicBezTo>
                    <a:pt x="202333" y="104848"/>
                    <a:pt x="199625" y="104171"/>
                    <a:pt x="197594" y="104171"/>
                  </a:cubicBezTo>
                  <a:lnTo>
                    <a:pt x="191502" y="104171"/>
                  </a:lnTo>
                  <a:cubicBezTo>
                    <a:pt x="188794" y="104171"/>
                    <a:pt x="186763" y="104848"/>
                    <a:pt x="184732" y="106879"/>
                  </a:cubicBezTo>
                  <a:cubicBezTo>
                    <a:pt x="182024" y="109587"/>
                    <a:pt x="115002" y="170515"/>
                    <a:pt x="114325" y="241598"/>
                  </a:cubicBezTo>
                  <a:cubicBezTo>
                    <a:pt x="114325" y="274093"/>
                    <a:pt x="127188" y="303204"/>
                    <a:pt x="154268" y="327575"/>
                  </a:cubicBezTo>
                  <a:lnTo>
                    <a:pt x="184055" y="354654"/>
                  </a:lnTo>
                  <a:lnTo>
                    <a:pt x="184055" y="451463"/>
                  </a:lnTo>
                  <a:lnTo>
                    <a:pt x="112972" y="451463"/>
                  </a:lnTo>
                  <a:cubicBezTo>
                    <a:pt x="107556" y="391212"/>
                    <a:pt x="56782" y="300496"/>
                    <a:pt x="48658" y="285602"/>
                  </a:cubicBezTo>
                  <a:cubicBezTo>
                    <a:pt x="48658" y="284925"/>
                    <a:pt x="47981" y="284248"/>
                    <a:pt x="47304" y="283571"/>
                  </a:cubicBezTo>
                  <a:cubicBezTo>
                    <a:pt x="30380" y="256492"/>
                    <a:pt x="21579" y="225351"/>
                    <a:pt x="21579" y="193532"/>
                  </a:cubicBezTo>
                  <a:cubicBezTo>
                    <a:pt x="22256" y="99432"/>
                    <a:pt x="99432" y="22256"/>
                    <a:pt x="194209" y="22256"/>
                  </a:cubicBezTo>
                  <a:cubicBezTo>
                    <a:pt x="288987" y="22256"/>
                    <a:pt x="366163" y="99432"/>
                    <a:pt x="366163" y="194209"/>
                  </a:cubicBezTo>
                  <a:cubicBezTo>
                    <a:pt x="366163" y="226028"/>
                    <a:pt x="357362" y="257169"/>
                    <a:pt x="340438" y="2842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id="{42DC82B6-6D5C-4BB7-8BF5-B8C8BC4770F1}"/>
                </a:ext>
              </a:extLst>
            </p:cNvPr>
            <p:cNvSpPr/>
            <p:nvPr/>
          </p:nvSpPr>
          <p:spPr>
            <a:xfrm>
              <a:off x="10198943" y="2914596"/>
              <a:ext cx="189555" cy="72776"/>
            </a:xfrm>
            <a:custGeom>
              <a:avLst/>
              <a:gdLst>
                <a:gd name="connsiteX0" fmla="*/ 153591 w 189555"/>
                <a:gd name="connsiteY0" fmla="*/ 1269 h 72775"/>
                <a:gd name="connsiteX1" fmla="*/ 36472 w 189555"/>
                <a:gd name="connsiteY1" fmla="*/ 1269 h 72775"/>
                <a:gd name="connsiteX2" fmla="*/ 1269 w 189555"/>
                <a:gd name="connsiteY2" fmla="*/ 36472 h 72775"/>
                <a:gd name="connsiteX3" fmla="*/ 36472 w 189555"/>
                <a:gd name="connsiteY3" fmla="*/ 71676 h 72775"/>
                <a:gd name="connsiteX4" fmla="*/ 153591 w 189555"/>
                <a:gd name="connsiteY4" fmla="*/ 71676 h 72775"/>
                <a:gd name="connsiteX5" fmla="*/ 188794 w 189555"/>
                <a:gd name="connsiteY5" fmla="*/ 36472 h 72775"/>
                <a:gd name="connsiteX6" fmla="*/ 153591 w 189555"/>
                <a:gd name="connsiteY6" fmla="*/ 1269 h 72775"/>
                <a:gd name="connsiteX7" fmla="*/ 153591 w 189555"/>
                <a:gd name="connsiteY7" fmla="*/ 50689 h 72775"/>
                <a:gd name="connsiteX8" fmla="*/ 36472 w 189555"/>
                <a:gd name="connsiteY8" fmla="*/ 50689 h 72775"/>
                <a:gd name="connsiteX9" fmla="*/ 22256 w 189555"/>
                <a:gd name="connsiteY9" fmla="*/ 36472 h 72775"/>
                <a:gd name="connsiteX10" fmla="*/ 36472 w 189555"/>
                <a:gd name="connsiteY10" fmla="*/ 22256 h 72775"/>
                <a:gd name="connsiteX11" fmla="*/ 153591 w 189555"/>
                <a:gd name="connsiteY11" fmla="*/ 22256 h 72775"/>
                <a:gd name="connsiteX12" fmla="*/ 167807 w 189555"/>
                <a:gd name="connsiteY12" fmla="*/ 36472 h 72775"/>
                <a:gd name="connsiteX13" fmla="*/ 153591 w 189555"/>
                <a:gd name="connsiteY13" fmla="*/ 50689 h 7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555" h="72775">
                  <a:moveTo>
                    <a:pt x="153591" y="1269"/>
                  </a:moveTo>
                  <a:lnTo>
                    <a:pt x="36472" y="1269"/>
                  </a:lnTo>
                  <a:cubicBezTo>
                    <a:pt x="16840" y="1269"/>
                    <a:pt x="1269" y="16840"/>
                    <a:pt x="1269" y="36472"/>
                  </a:cubicBezTo>
                  <a:cubicBezTo>
                    <a:pt x="1269" y="56105"/>
                    <a:pt x="16840" y="71676"/>
                    <a:pt x="36472" y="71676"/>
                  </a:cubicBezTo>
                  <a:lnTo>
                    <a:pt x="153591" y="71676"/>
                  </a:lnTo>
                  <a:cubicBezTo>
                    <a:pt x="172546" y="71676"/>
                    <a:pt x="188794" y="56105"/>
                    <a:pt x="188794" y="36472"/>
                  </a:cubicBezTo>
                  <a:cubicBezTo>
                    <a:pt x="188794" y="16840"/>
                    <a:pt x="173223" y="1269"/>
                    <a:pt x="153591" y="1269"/>
                  </a:cubicBezTo>
                  <a:close/>
                  <a:moveTo>
                    <a:pt x="153591" y="50689"/>
                  </a:moveTo>
                  <a:lnTo>
                    <a:pt x="36472" y="50689"/>
                  </a:lnTo>
                  <a:cubicBezTo>
                    <a:pt x="28349" y="50689"/>
                    <a:pt x="22256" y="44596"/>
                    <a:pt x="22256" y="36472"/>
                  </a:cubicBezTo>
                  <a:cubicBezTo>
                    <a:pt x="22256" y="28349"/>
                    <a:pt x="28349" y="22256"/>
                    <a:pt x="36472" y="22256"/>
                  </a:cubicBezTo>
                  <a:lnTo>
                    <a:pt x="153591" y="22256"/>
                  </a:lnTo>
                  <a:cubicBezTo>
                    <a:pt x="161714" y="22256"/>
                    <a:pt x="167807" y="28349"/>
                    <a:pt x="167807" y="36472"/>
                  </a:cubicBezTo>
                  <a:cubicBezTo>
                    <a:pt x="167807" y="44596"/>
                    <a:pt x="161714" y="50689"/>
                    <a:pt x="153591" y="506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srgbClr val="FFFFFF"/>
                </a:solidFill>
                <a:latin typeface="Arial"/>
              </a:endParaRPr>
            </a:p>
          </p:txBody>
        </p:sp>
      </p:grpSp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C9AC1CFA-7161-4C7D-9AB4-1232305B2C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7547715"/>
              </p:ext>
            </p:extLst>
          </p:nvPr>
        </p:nvGraphicFramePr>
        <p:xfrm>
          <a:off x="361508" y="1044946"/>
          <a:ext cx="8782492" cy="2633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700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E6ECFE-F0DB-4A0A-81C8-DBAF3E839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 Exemple : tour défense plaza</a:t>
            </a:r>
            <a:endParaRPr lang="fr-FR" dirty="0"/>
          </a:p>
        </p:txBody>
      </p:sp>
      <p:grpSp>
        <p:nvGrpSpPr>
          <p:cNvPr id="92" name="Graphique 41">
            <a:extLst>
              <a:ext uri="{FF2B5EF4-FFF2-40B4-BE49-F238E27FC236}">
                <a16:creationId xmlns:a16="http://schemas.microsoft.com/office/drawing/2014/main" id="{AA3CE5C3-5371-4B4E-A118-EBB4E56F23F7}"/>
              </a:ext>
            </a:extLst>
          </p:cNvPr>
          <p:cNvGrpSpPr>
            <a:grpSpLocks noChangeAspect="1"/>
          </p:cNvGrpSpPr>
          <p:nvPr/>
        </p:nvGrpSpPr>
        <p:grpSpPr>
          <a:xfrm>
            <a:off x="1213202" y="1897608"/>
            <a:ext cx="365446" cy="365446"/>
            <a:chOff x="1541564" y="2350274"/>
            <a:chExt cx="611086" cy="611086"/>
          </a:xfrm>
          <a:solidFill>
            <a:schemeClr val="bg1"/>
          </a:solidFill>
        </p:grpSpPr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373D7017-1A45-4AF3-A215-D9ED685D2F85}"/>
                </a:ext>
              </a:extLst>
            </p:cNvPr>
            <p:cNvSpPr/>
            <p:nvPr/>
          </p:nvSpPr>
          <p:spPr>
            <a:xfrm>
              <a:off x="1556902" y="2524414"/>
              <a:ext cx="580054" cy="436831"/>
            </a:xfrm>
            <a:custGeom>
              <a:avLst/>
              <a:gdLst>
                <a:gd name="connsiteX0" fmla="*/ 567580 w 580054"/>
                <a:gd name="connsiteY0" fmla="*/ 413075 h 436831"/>
                <a:gd name="connsiteX1" fmla="*/ 541402 w 580054"/>
                <a:gd name="connsiteY1" fmla="*/ 413075 h 436831"/>
                <a:gd name="connsiteX2" fmla="*/ 541402 w 580054"/>
                <a:gd name="connsiteY2" fmla="*/ 32980 h 436831"/>
                <a:gd name="connsiteX3" fmla="*/ 509318 w 580054"/>
                <a:gd name="connsiteY3" fmla="*/ 895 h 436831"/>
                <a:gd name="connsiteX4" fmla="*/ 450806 w 580054"/>
                <a:gd name="connsiteY4" fmla="*/ 895 h 436831"/>
                <a:gd name="connsiteX5" fmla="*/ 418722 w 580054"/>
                <a:gd name="connsiteY5" fmla="*/ 32980 h 436831"/>
                <a:gd name="connsiteX6" fmla="*/ 418722 w 580054"/>
                <a:gd name="connsiteY6" fmla="*/ 413075 h 436831"/>
                <a:gd name="connsiteX7" fmla="*/ 352252 w 580054"/>
                <a:gd name="connsiteY7" fmla="*/ 413075 h 436831"/>
                <a:gd name="connsiteX8" fmla="*/ 352252 w 580054"/>
                <a:gd name="connsiteY8" fmla="*/ 205192 h 436831"/>
                <a:gd name="connsiteX9" fmla="*/ 320167 w 580054"/>
                <a:gd name="connsiteY9" fmla="*/ 173108 h 436831"/>
                <a:gd name="connsiteX10" fmla="*/ 261656 w 580054"/>
                <a:gd name="connsiteY10" fmla="*/ 173108 h 436831"/>
                <a:gd name="connsiteX11" fmla="*/ 229571 w 580054"/>
                <a:gd name="connsiteY11" fmla="*/ 205192 h 436831"/>
                <a:gd name="connsiteX12" fmla="*/ 229571 w 580054"/>
                <a:gd name="connsiteY12" fmla="*/ 413075 h 436831"/>
                <a:gd name="connsiteX13" fmla="*/ 163101 w 580054"/>
                <a:gd name="connsiteY13" fmla="*/ 413075 h 436831"/>
                <a:gd name="connsiteX14" fmla="*/ 163101 w 580054"/>
                <a:gd name="connsiteY14" fmla="*/ 305414 h 436831"/>
                <a:gd name="connsiteX15" fmla="*/ 131017 w 580054"/>
                <a:gd name="connsiteY15" fmla="*/ 273330 h 436831"/>
                <a:gd name="connsiteX16" fmla="*/ 72504 w 580054"/>
                <a:gd name="connsiteY16" fmla="*/ 273330 h 436831"/>
                <a:gd name="connsiteX17" fmla="*/ 40420 w 580054"/>
                <a:gd name="connsiteY17" fmla="*/ 305414 h 436831"/>
                <a:gd name="connsiteX18" fmla="*/ 40420 w 580054"/>
                <a:gd name="connsiteY18" fmla="*/ 413075 h 436831"/>
                <a:gd name="connsiteX19" fmla="*/ 12830 w 580054"/>
                <a:gd name="connsiteY19" fmla="*/ 413075 h 436831"/>
                <a:gd name="connsiteX20" fmla="*/ 895 w 580054"/>
                <a:gd name="connsiteY20" fmla="*/ 425010 h 436831"/>
                <a:gd name="connsiteX21" fmla="*/ 12830 w 580054"/>
                <a:gd name="connsiteY21" fmla="*/ 436946 h 436831"/>
                <a:gd name="connsiteX22" fmla="*/ 567580 w 580054"/>
                <a:gd name="connsiteY22" fmla="*/ 436946 h 436831"/>
                <a:gd name="connsiteX23" fmla="*/ 579515 w 580054"/>
                <a:gd name="connsiteY23" fmla="*/ 425010 h 436831"/>
                <a:gd name="connsiteX24" fmla="*/ 567580 w 580054"/>
                <a:gd name="connsiteY24" fmla="*/ 413075 h 436831"/>
                <a:gd name="connsiteX25" fmla="*/ 139229 w 580054"/>
                <a:gd name="connsiteY25" fmla="*/ 413075 h 436831"/>
                <a:gd name="connsiteX26" fmla="*/ 64289 w 580054"/>
                <a:gd name="connsiteY26" fmla="*/ 413075 h 436831"/>
                <a:gd name="connsiteX27" fmla="*/ 64289 w 580054"/>
                <a:gd name="connsiteY27" fmla="*/ 305414 h 436831"/>
                <a:gd name="connsiteX28" fmla="*/ 72503 w 580054"/>
                <a:gd name="connsiteY28" fmla="*/ 297200 h 436831"/>
                <a:gd name="connsiteX29" fmla="*/ 131015 w 580054"/>
                <a:gd name="connsiteY29" fmla="*/ 297200 h 436831"/>
                <a:gd name="connsiteX30" fmla="*/ 139229 w 580054"/>
                <a:gd name="connsiteY30" fmla="*/ 305414 h 436831"/>
                <a:gd name="connsiteX31" fmla="*/ 139229 w 580054"/>
                <a:gd name="connsiteY31" fmla="*/ 413075 h 436831"/>
                <a:gd name="connsiteX32" fmla="*/ 328380 w 580054"/>
                <a:gd name="connsiteY32" fmla="*/ 413075 h 436831"/>
                <a:gd name="connsiteX33" fmla="*/ 253441 w 580054"/>
                <a:gd name="connsiteY33" fmla="*/ 413075 h 436831"/>
                <a:gd name="connsiteX34" fmla="*/ 253441 w 580054"/>
                <a:gd name="connsiteY34" fmla="*/ 205192 h 436831"/>
                <a:gd name="connsiteX35" fmla="*/ 261655 w 580054"/>
                <a:gd name="connsiteY35" fmla="*/ 196979 h 436831"/>
                <a:gd name="connsiteX36" fmla="*/ 320166 w 580054"/>
                <a:gd name="connsiteY36" fmla="*/ 196979 h 436831"/>
                <a:gd name="connsiteX37" fmla="*/ 328380 w 580054"/>
                <a:gd name="connsiteY37" fmla="*/ 205192 h 436831"/>
                <a:gd name="connsiteX38" fmla="*/ 328380 w 580054"/>
                <a:gd name="connsiteY38" fmla="*/ 413075 h 436831"/>
                <a:gd name="connsiteX39" fmla="*/ 517531 w 580054"/>
                <a:gd name="connsiteY39" fmla="*/ 413075 h 436831"/>
                <a:gd name="connsiteX40" fmla="*/ 442592 w 580054"/>
                <a:gd name="connsiteY40" fmla="*/ 413075 h 436831"/>
                <a:gd name="connsiteX41" fmla="*/ 442592 w 580054"/>
                <a:gd name="connsiteY41" fmla="*/ 32980 h 436831"/>
                <a:gd name="connsiteX42" fmla="*/ 450806 w 580054"/>
                <a:gd name="connsiteY42" fmla="*/ 24766 h 436831"/>
                <a:gd name="connsiteX43" fmla="*/ 509318 w 580054"/>
                <a:gd name="connsiteY43" fmla="*/ 24766 h 436831"/>
                <a:gd name="connsiteX44" fmla="*/ 517531 w 580054"/>
                <a:gd name="connsiteY44" fmla="*/ 32980 h 436831"/>
                <a:gd name="connsiteX45" fmla="*/ 517531 w 580054"/>
                <a:gd name="connsiteY45" fmla="*/ 413075 h 4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80054" h="436831">
                  <a:moveTo>
                    <a:pt x="567580" y="413075"/>
                  </a:moveTo>
                  <a:lnTo>
                    <a:pt x="541402" y="413075"/>
                  </a:lnTo>
                  <a:lnTo>
                    <a:pt x="541402" y="32980"/>
                  </a:lnTo>
                  <a:cubicBezTo>
                    <a:pt x="541402" y="15288"/>
                    <a:pt x="527008" y="895"/>
                    <a:pt x="509318" y="895"/>
                  </a:cubicBezTo>
                  <a:lnTo>
                    <a:pt x="450806" y="895"/>
                  </a:lnTo>
                  <a:cubicBezTo>
                    <a:pt x="433114" y="895"/>
                    <a:pt x="418722" y="15289"/>
                    <a:pt x="418722" y="32980"/>
                  </a:cubicBezTo>
                  <a:lnTo>
                    <a:pt x="418722" y="413075"/>
                  </a:lnTo>
                  <a:lnTo>
                    <a:pt x="352252" y="413075"/>
                  </a:lnTo>
                  <a:lnTo>
                    <a:pt x="352252" y="205192"/>
                  </a:lnTo>
                  <a:cubicBezTo>
                    <a:pt x="352252" y="187501"/>
                    <a:pt x="337859" y="173108"/>
                    <a:pt x="320167" y="173108"/>
                  </a:cubicBezTo>
                  <a:lnTo>
                    <a:pt x="261656" y="173108"/>
                  </a:lnTo>
                  <a:cubicBezTo>
                    <a:pt x="243964" y="173108"/>
                    <a:pt x="229571" y="187502"/>
                    <a:pt x="229571" y="205192"/>
                  </a:cubicBezTo>
                  <a:lnTo>
                    <a:pt x="229571" y="413075"/>
                  </a:lnTo>
                  <a:lnTo>
                    <a:pt x="163101" y="413075"/>
                  </a:lnTo>
                  <a:lnTo>
                    <a:pt x="163101" y="305414"/>
                  </a:lnTo>
                  <a:cubicBezTo>
                    <a:pt x="163101" y="287722"/>
                    <a:pt x="148708" y="273330"/>
                    <a:pt x="131017" y="273330"/>
                  </a:cubicBezTo>
                  <a:lnTo>
                    <a:pt x="72504" y="273330"/>
                  </a:lnTo>
                  <a:cubicBezTo>
                    <a:pt x="54813" y="273330"/>
                    <a:pt x="40420" y="287724"/>
                    <a:pt x="40420" y="305414"/>
                  </a:cubicBezTo>
                  <a:lnTo>
                    <a:pt x="40420" y="413075"/>
                  </a:lnTo>
                  <a:lnTo>
                    <a:pt x="12830" y="413075"/>
                  </a:lnTo>
                  <a:cubicBezTo>
                    <a:pt x="6239" y="413075"/>
                    <a:pt x="895" y="418418"/>
                    <a:pt x="895" y="425010"/>
                  </a:cubicBezTo>
                  <a:cubicBezTo>
                    <a:pt x="895" y="431602"/>
                    <a:pt x="6239" y="436946"/>
                    <a:pt x="12830" y="436946"/>
                  </a:cubicBezTo>
                  <a:lnTo>
                    <a:pt x="567580" y="436946"/>
                  </a:lnTo>
                  <a:cubicBezTo>
                    <a:pt x="574171" y="436946"/>
                    <a:pt x="579515" y="431602"/>
                    <a:pt x="579515" y="425010"/>
                  </a:cubicBezTo>
                  <a:cubicBezTo>
                    <a:pt x="579515" y="418418"/>
                    <a:pt x="574171" y="413075"/>
                    <a:pt x="567580" y="413075"/>
                  </a:cubicBezTo>
                  <a:close/>
                  <a:moveTo>
                    <a:pt x="139229" y="413075"/>
                  </a:moveTo>
                  <a:lnTo>
                    <a:pt x="64289" y="413075"/>
                  </a:lnTo>
                  <a:lnTo>
                    <a:pt x="64289" y="305414"/>
                  </a:lnTo>
                  <a:cubicBezTo>
                    <a:pt x="64289" y="300885"/>
                    <a:pt x="67974" y="297200"/>
                    <a:pt x="72503" y="297200"/>
                  </a:cubicBezTo>
                  <a:lnTo>
                    <a:pt x="131015" y="297200"/>
                  </a:lnTo>
                  <a:cubicBezTo>
                    <a:pt x="135544" y="297200"/>
                    <a:pt x="139229" y="300885"/>
                    <a:pt x="139229" y="305414"/>
                  </a:cubicBezTo>
                  <a:lnTo>
                    <a:pt x="139229" y="413075"/>
                  </a:lnTo>
                  <a:close/>
                  <a:moveTo>
                    <a:pt x="328380" y="413075"/>
                  </a:moveTo>
                  <a:lnTo>
                    <a:pt x="253441" y="413075"/>
                  </a:lnTo>
                  <a:lnTo>
                    <a:pt x="253441" y="205192"/>
                  </a:lnTo>
                  <a:cubicBezTo>
                    <a:pt x="253441" y="200663"/>
                    <a:pt x="257125" y="196979"/>
                    <a:pt x="261655" y="196979"/>
                  </a:cubicBezTo>
                  <a:lnTo>
                    <a:pt x="320166" y="196979"/>
                  </a:lnTo>
                  <a:cubicBezTo>
                    <a:pt x="324694" y="196979"/>
                    <a:pt x="328380" y="200663"/>
                    <a:pt x="328380" y="205192"/>
                  </a:cubicBezTo>
                  <a:lnTo>
                    <a:pt x="328380" y="413075"/>
                  </a:lnTo>
                  <a:close/>
                  <a:moveTo>
                    <a:pt x="517531" y="413075"/>
                  </a:moveTo>
                  <a:lnTo>
                    <a:pt x="442592" y="413075"/>
                  </a:lnTo>
                  <a:lnTo>
                    <a:pt x="442592" y="32980"/>
                  </a:lnTo>
                  <a:cubicBezTo>
                    <a:pt x="442592" y="28450"/>
                    <a:pt x="446277" y="24766"/>
                    <a:pt x="450806" y="24766"/>
                  </a:cubicBezTo>
                  <a:lnTo>
                    <a:pt x="509318" y="24766"/>
                  </a:lnTo>
                  <a:cubicBezTo>
                    <a:pt x="513847" y="24766"/>
                    <a:pt x="517531" y="28450"/>
                    <a:pt x="517531" y="32980"/>
                  </a:cubicBezTo>
                  <a:lnTo>
                    <a:pt x="517531" y="4130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9379369B-DA4F-460D-B65D-CE70044056DF}"/>
                </a:ext>
              </a:extLst>
            </p:cNvPr>
            <p:cNvSpPr/>
            <p:nvPr/>
          </p:nvSpPr>
          <p:spPr>
            <a:xfrm>
              <a:off x="1659241" y="2349379"/>
              <a:ext cx="439218" cy="332994"/>
            </a:xfrm>
            <a:custGeom>
              <a:avLst/>
              <a:gdLst>
                <a:gd name="connsiteX0" fmla="*/ 439034 w 439218"/>
                <a:gd name="connsiteY0" fmla="*/ 13446 h 332994"/>
                <a:gd name="connsiteX1" fmla="*/ 435568 w 439218"/>
                <a:gd name="connsiteY1" fmla="*/ 4390 h 332994"/>
                <a:gd name="connsiteX2" fmla="*/ 426511 w 439218"/>
                <a:gd name="connsiteY2" fmla="*/ 924 h 332994"/>
                <a:gd name="connsiteX3" fmla="*/ 425934 w 439218"/>
                <a:gd name="connsiteY3" fmla="*/ 895 h 332994"/>
                <a:gd name="connsiteX4" fmla="*/ 353725 w 439218"/>
                <a:gd name="connsiteY4" fmla="*/ 895 h 332994"/>
                <a:gd name="connsiteX5" fmla="*/ 341790 w 439218"/>
                <a:gd name="connsiteY5" fmla="*/ 12830 h 332994"/>
                <a:gd name="connsiteX6" fmla="*/ 353725 w 439218"/>
                <a:gd name="connsiteY6" fmla="*/ 24766 h 332994"/>
                <a:gd name="connsiteX7" fmla="*/ 398312 w 439218"/>
                <a:gd name="connsiteY7" fmla="*/ 24766 h 332994"/>
                <a:gd name="connsiteX8" fmla="*/ 280323 w 439218"/>
                <a:gd name="connsiteY8" fmla="*/ 142755 h 332994"/>
                <a:gd name="connsiteX9" fmla="*/ 235829 w 439218"/>
                <a:gd name="connsiteY9" fmla="*/ 98261 h 332994"/>
                <a:gd name="connsiteX10" fmla="*/ 227389 w 439218"/>
                <a:gd name="connsiteY10" fmla="*/ 94765 h 332994"/>
                <a:gd name="connsiteX11" fmla="*/ 218950 w 439218"/>
                <a:gd name="connsiteY11" fmla="*/ 98261 h 332994"/>
                <a:gd name="connsiteX12" fmla="*/ 4391 w 439218"/>
                <a:gd name="connsiteY12" fmla="*/ 312821 h 332994"/>
                <a:gd name="connsiteX13" fmla="*/ 4391 w 439218"/>
                <a:gd name="connsiteY13" fmla="*/ 329701 h 332994"/>
                <a:gd name="connsiteX14" fmla="*/ 12830 w 439218"/>
                <a:gd name="connsiteY14" fmla="*/ 333195 h 332994"/>
                <a:gd name="connsiteX15" fmla="*/ 21270 w 439218"/>
                <a:gd name="connsiteY15" fmla="*/ 329699 h 332994"/>
                <a:gd name="connsiteX16" fmla="*/ 227389 w 439218"/>
                <a:gd name="connsiteY16" fmla="*/ 123578 h 332994"/>
                <a:gd name="connsiteX17" fmla="*/ 271884 w 439218"/>
                <a:gd name="connsiteY17" fmla="*/ 168073 h 332994"/>
                <a:gd name="connsiteX18" fmla="*/ 288764 w 439218"/>
                <a:gd name="connsiteY18" fmla="*/ 168073 h 332994"/>
                <a:gd name="connsiteX19" fmla="*/ 415192 w 439218"/>
                <a:gd name="connsiteY19" fmla="*/ 41646 h 332994"/>
                <a:gd name="connsiteX20" fmla="*/ 415192 w 439218"/>
                <a:gd name="connsiteY20" fmla="*/ 81999 h 332994"/>
                <a:gd name="connsiteX21" fmla="*/ 427127 w 439218"/>
                <a:gd name="connsiteY21" fmla="*/ 93934 h 332994"/>
                <a:gd name="connsiteX22" fmla="*/ 439063 w 439218"/>
                <a:gd name="connsiteY22" fmla="*/ 81999 h 332994"/>
                <a:gd name="connsiteX23" fmla="*/ 439063 w 439218"/>
                <a:gd name="connsiteY23" fmla="*/ 14024 h 332994"/>
                <a:gd name="connsiteX24" fmla="*/ 439034 w 439218"/>
                <a:gd name="connsiteY24" fmla="*/ 13446 h 332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39218" h="332994">
                  <a:moveTo>
                    <a:pt x="439034" y="13446"/>
                  </a:moveTo>
                  <a:cubicBezTo>
                    <a:pt x="439201" y="10189"/>
                    <a:pt x="438055" y="6877"/>
                    <a:pt x="435568" y="4390"/>
                  </a:cubicBezTo>
                  <a:cubicBezTo>
                    <a:pt x="433081" y="1902"/>
                    <a:pt x="429769" y="756"/>
                    <a:pt x="426511" y="924"/>
                  </a:cubicBezTo>
                  <a:cubicBezTo>
                    <a:pt x="426319" y="915"/>
                    <a:pt x="426130" y="895"/>
                    <a:pt x="425934" y="895"/>
                  </a:cubicBezTo>
                  <a:lnTo>
                    <a:pt x="353725" y="895"/>
                  </a:lnTo>
                  <a:cubicBezTo>
                    <a:pt x="347134" y="895"/>
                    <a:pt x="341790" y="6239"/>
                    <a:pt x="341790" y="12830"/>
                  </a:cubicBezTo>
                  <a:cubicBezTo>
                    <a:pt x="341790" y="19422"/>
                    <a:pt x="347134" y="24766"/>
                    <a:pt x="353725" y="24766"/>
                  </a:cubicBezTo>
                  <a:lnTo>
                    <a:pt x="398312" y="24766"/>
                  </a:lnTo>
                  <a:lnTo>
                    <a:pt x="280323" y="142755"/>
                  </a:lnTo>
                  <a:lnTo>
                    <a:pt x="235829" y="98261"/>
                  </a:lnTo>
                  <a:cubicBezTo>
                    <a:pt x="233591" y="96023"/>
                    <a:pt x="230555" y="94765"/>
                    <a:pt x="227389" y="94765"/>
                  </a:cubicBezTo>
                  <a:cubicBezTo>
                    <a:pt x="224224" y="94765"/>
                    <a:pt x="221188" y="96023"/>
                    <a:pt x="218950" y="98261"/>
                  </a:cubicBezTo>
                  <a:lnTo>
                    <a:pt x="4391" y="312821"/>
                  </a:lnTo>
                  <a:cubicBezTo>
                    <a:pt x="-270" y="317482"/>
                    <a:pt x="-270" y="325039"/>
                    <a:pt x="4391" y="329701"/>
                  </a:cubicBezTo>
                  <a:cubicBezTo>
                    <a:pt x="6722" y="332030"/>
                    <a:pt x="9776" y="333195"/>
                    <a:pt x="12830" y="333195"/>
                  </a:cubicBezTo>
                  <a:cubicBezTo>
                    <a:pt x="15884" y="333195"/>
                    <a:pt x="18940" y="332030"/>
                    <a:pt x="21270" y="329699"/>
                  </a:cubicBezTo>
                  <a:lnTo>
                    <a:pt x="227389" y="123578"/>
                  </a:lnTo>
                  <a:lnTo>
                    <a:pt x="271884" y="168073"/>
                  </a:lnTo>
                  <a:cubicBezTo>
                    <a:pt x="276545" y="172733"/>
                    <a:pt x="284102" y="172733"/>
                    <a:pt x="288764" y="168073"/>
                  </a:cubicBezTo>
                  <a:lnTo>
                    <a:pt x="415192" y="41646"/>
                  </a:lnTo>
                  <a:lnTo>
                    <a:pt x="415192" y="81999"/>
                  </a:lnTo>
                  <a:cubicBezTo>
                    <a:pt x="415192" y="88591"/>
                    <a:pt x="420535" y="93934"/>
                    <a:pt x="427127" y="93934"/>
                  </a:cubicBezTo>
                  <a:cubicBezTo>
                    <a:pt x="433719" y="93934"/>
                    <a:pt x="439063" y="88591"/>
                    <a:pt x="439063" y="81999"/>
                  </a:cubicBezTo>
                  <a:lnTo>
                    <a:pt x="439063" y="14024"/>
                  </a:lnTo>
                  <a:cubicBezTo>
                    <a:pt x="439063" y="13829"/>
                    <a:pt x="439042" y="13640"/>
                    <a:pt x="439034" y="134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6F381CCB-4C96-44B0-BEF2-1FF59A4DF182}"/>
                </a:ext>
              </a:extLst>
            </p:cNvPr>
            <p:cNvSpPr/>
            <p:nvPr/>
          </p:nvSpPr>
          <p:spPr>
            <a:xfrm>
              <a:off x="1619012" y="2699452"/>
              <a:ext cx="25064" cy="25064"/>
            </a:xfrm>
            <a:custGeom>
              <a:avLst/>
              <a:gdLst>
                <a:gd name="connsiteX0" fmla="*/ 24766 w 25064"/>
                <a:gd name="connsiteY0" fmla="*/ 12830 h 25064"/>
                <a:gd name="connsiteX1" fmla="*/ 12830 w 25064"/>
                <a:gd name="connsiteY1" fmla="*/ 24766 h 25064"/>
                <a:gd name="connsiteX2" fmla="*/ 895 w 25064"/>
                <a:gd name="connsiteY2" fmla="*/ 12830 h 25064"/>
                <a:gd name="connsiteX3" fmla="*/ 12830 w 25064"/>
                <a:gd name="connsiteY3" fmla="*/ 895 h 25064"/>
                <a:gd name="connsiteX4" fmla="*/ 24766 w 25064"/>
                <a:gd name="connsiteY4" fmla="*/ 12830 h 25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64" h="25064">
                  <a:moveTo>
                    <a:pt x="24766" y="12830"/>
                  </a:moveTo>
                  <a:cubicBezTo>
                    <a:pt x="24766" y="19422"/>
                    <a:pt x="19422" y="24766"/>
                    <a:pt x="12830" y="24766"/>
                  </a:cubicBezTo>
                  <a:cubicBezTo>
                    <a:pt x="6239" y="24766"/>
                    <a:pt x="895" y="19422"/>
                    <a:pt x="895" y="12830"/>
                  </a:cubicBezTo>
                  <a:cubicBezTo>
                    <a:pt x="895" y="6239"/>
                    <a:pt x="6239" y="895"/>
                    <a:pt x="12830" y="895"/>
                  </a:cubicBezTo>
                  <a:cubicBezTo>
                    <a:pt x="19422" y="895"/>
                    <a:pt x="24766" y="6239"/>
                    <a:pt x="24766" y="128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96" name="Graphique 18">
            <a:extLst>
              <a:ext uri="{FF2B5EF4-FFF2-40B4-BE49-F238E27FC236}">
                <a16:creationId xmlns:a16="http://schemas.microsoft.com/office/drawing/2014/main" id="{C53F4AE7-DE0F-449D-B639-431BB296AA92}"/>
              </a:ext>
            </a:extLst>
          </p:cNvPr>
          <p:cNvGrpSpPr>
            <a:grpSpLocks noChangeAspect="1"/>
          </p:cNvGrpSpPr>
          <p:nvPr/>
        </p:nvGrpSpPr>
        <p:grpSpPr>
          <a:xfrm>
            <a:off x="5359600" y="1851509"/>
            <a:ext cx="509832" cy="509832"/>
            <a:chOff x="4344545" y="2400223"/>
            <a:chExt cx="679776" cy="679776"/>
          </a:xfrm>
          <a:solidFill>
            <a:schemeClr val="bg1"/>
          </a:solidFill>
        </p:grpSpPr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105D7FB9-119A-404D-8E6B-2F3C61E858DD}"/>
                </a:ext>
              </a:extLst>
            </p:cNvPr>
            <p:cNvSpPr/>
            <p:nvPr/>
          </p:nvSpPr>
          <p:spPr>
            <a:xfrm>
              <a:off x="4418048" y="2399227"/>
              <a:ext cx="532403" cy="681104"/>
            </a:xfrm>
            <a:custGeom>
              <a:avLst/>
              <a:gdLst>
                <a:gd name="connsiteX0" fmla="*/ 521814 w 532402"/>
                <a:gd name="connsiteY0" fmla="*/ 405427 h 681103"/>
                <a:gd name="connsiteX1" fmla="*/ 457272 w 532402"/>
                <a:gd name="connsiteY1" fmla="*/ 405427 h 681103"/>
                <a:gd name="connsiteX2" fmla="*/ 457272 w 532402"/>
                <a:gd name="connsiteY2" fmla="*/ 327919 h 681103"/>
                <a:gd name="connsiteX3" fmla="*/ 478557 w 532402"/>
                <a:gd name="connsiteY3" fmla="*/ 298311 h 681103"/>
                <a:gd name="connsiteX4" fmla="*/ 478557 w 532402"/>
                <a:gd name="connsiteY4" fmla="*/ 277026 h 681103"/>
                <a:gd name="connsiteX5" fmla="*/ 468599 w 532402"/>
                <a:gd name="connsiteY5" fmla="*/ 267068 h 681103"/>
                <a:gd name="connsiteX6" fmla="*/ 426027 w 532402"/>
                <a:gd name="connsiteY6" fmla="*/ 267068 h 681103"/>
                <a:gd name="connsiteX7" fmla="*/ 416069 w 532402"/>
                <a:gd name="connsiteY7" fmla="*/ 277026 h 681103"/>
                <a:gd name="connsiteX8" fmla="*/ 416069 w 532402"/>
                <a:gd name="connsiteY8" fmla="*/ 298311 h 681103"/>
                <a:gd name="connsiteX9" fmla="*/ 437356 w 532402"/>
                <a:gd name="connsiteY9" fmla="*/ 327919 h 681103"/>
                <a:gd name="connsiteX10" fmla="*/ 437356 w 532402"/>
                <a:gd name="connsiteY10" fmla="*/ 405427 h 681103"/>
                <a:gd name="connsiteX11" fmla="*/ 404056 w 532402"/>
                <a:gd name="connsiteY11" fmla="*/ 405427 h 681103"/>
                <a:gd name="connsiteX12" fmla="*/ 404056 w 532402"/>
                <a:gd name="connsiteY12" fmla="*/ 10953 h 681103"/>
                <a:gd name="connsiteX13" fmla="*/ 394099 w 532402"/>
                <a:gd name="connsiteY13" fmla="*/ 996 h 681103"/>
                <a:gd name="connsiteX14" fmla="*/ 138669 w 532402"/>
                <a:gd name="connsiteY14" fmla="*/ 996 h 681103"/>
                <a:gd name="connsiteX15" fmla="*/ 128711 w 532402"/>
                <a:gd name="connsiteY15" fmla="*/ 10953 h 681103"/>
                <a:gd name="connsiteX16" fmla="*/ 128711 w 532402"/>
                <a:gd name="connsiteY16" fmla="*/ 214436 h 681103"/>
                <a:gd name="connsiteX17" fmla="*/ 108427 w 532402"/>
                <a:gd name="connsiteY17" fmla="*/ 204626 h 681103"/>
                <a:gd name="connsiteX18" fmla="*/ 63397 w 532402"/>
                <a:gd name="connsiteY18" fmla="*/ 214629 h 681103"/>
                <a:gd name="connsiteX19" fmla="*/ 43568 w 532402"/>
                <a:gd name="connsiteY19" fmla="*/ 255741 h 681103"/>
                <a:gd name="connsiteX20" fmla="*/ 46558 w 532402"/>
                <a:gd name="connsiteY20" fmla="*/ 273188 h 681103"/>
                <a:gd name="connsiteX21" fmla="*/ 45399 w 532402"/>
                <a:gd name="connsiteY21" fmla="*/ 282199 h 681103"/>
                <a:gd name="connsiteX22" fmla="*/ 34273 w 532402"/>
                <a:gd name="connsiteY22" fmla="*/ 332715 h 681103"/>
                <a:gd name="connsiteX23" fmla="*/ 82724 w 532402"/>
                <a:gd name="connsiteY23" fmla="*/ 381390 h 681103"/>
                <a:gd name="connsiteX24" fmla="*/ 86139 w 532402"/>
                <a:gd name="connsiteY24" fmla="*/ 382001 h 681103"/>
                <a:gd name="connsiteX25" fmla="*/ 86139 w 532402"/>
                <a:gd name="connsiteY25" fmla="*/ 405428 h 681103"/>
                <a:gd name="connsiteX26" fmla="*/ 10953 w 532402"/>
                <a:gd name="connsiteY26" fmla="*/ 405428 h 681103"/>
                <a:gd name="connsiteX27" fmla="*/ 996 w 532402"/>
                <a:gd name="connsiteY27" fmla="*/ 415386 h 681103"/>
                <a:gd name="connsiteX28" fmla="*/ 10953 w 532402"/>
                <a:gd name="connsiteY28" fmla="*/ 425343 h 681103"/>
                <a:gd name="connsiteX29" fmla="*/ 149312 w 532402"/>
                <a:gd name="connsiteY29" fmla="*/ 425343 h 681103"/>
                <a:gd name="connsiteX30" fmla="*/ 159269 w 532402"/>
                <a:gd name="connsiteY30" fmla="*/ 415386 h 681103"/>
                <a:gd name="connsiteX31" fmla="*/ 149312 w 532402"/>
                <a:gd name="connsiteY31" fmla="*/ 405428 h 681103"/>
                <a:gd name="connsiteX32" fmla="*/ 148627 w 532402"/>
                <a:gd name="connsiteY32" fmla="*/ 405428 h 681103"/>
                <a:gd name="connsiteX33" fmla="*/ 148627 w 532402"/>
                <a:gd name="connsiteY33" fmla="*/ 372128 h 681103"/>
                <a:gd name="connsiteX34" fmla="*/ 170597 w 532402"/>
                <a:gd name="connsiteY34" fmla="*/ 372128 h 681103"/>
                <a:gd name="connsiteX35" fmla="*/ 180555 w 532402"/>
                <a:gd name="connsiteY35" fmla="*/ 362171 h 681103"/>
                <a:gd name="connsiteX36" fmla="*/ 170597 w 532402"/>
                <a:gd name="connsiteY36" fmla="*/ 352213 h 681103"/>
                <a:gd name="connsiteX37" fmla="*/ 150205 w 532402"/>
                <a:gd name="connsiteY37" fmla="*/ 352213 h 681103"/>
                <a:gd name="connsiteX38" fmla="*/ 158474 w 532402"/>
                <a:gd name="connsiteY38" fmla="*/ 329557 h 681103"/>
                <a:gd name="connsiteX39" fmla="*/ 170597 w 532402"/>
                <a:gd name="connsiteY39" fmla="*/ 329557 h 681103"/>
                <a:gd name="connsiteX40" fmla="*/ 180555 w 532402"/>
                <a:gd name="connsiteY40" fmla="*/ 319600 h 681103"/>
                <a:gd name="connsiteX41" fmla="*/ 170597 w 532402"/>
                <a:gd name="connsiteY41" fmla="*/ 309642 h 681103"/>
                <a:gd name="connsiteX42" fmla="*/ 158477 w 532402"/>
                <a:gd name="connsiteY42" fmla="*/ 309642 h 681103"/>
                <a:gd name="connsiteX43" fmla="*/ 150035 w 532402"/>
                <a:gd name="connsiteY43" fmla="*/ 286986 h 681103"/>
                <a:gd name="connsiteX44" fmla="*/ 245098 w 532402"/>
                <a:gd name="connsiteY44" fmla="*/ 286986 h 681103"/>
                <a:gd name="connsiteX45" fmla="*/ 255055 w 532402"/>
                <a:gd name="connsiteY45" fmla="*/ 277029 h 681103"/>
                <a:gd name="connsiteX46" fmla="*/ 245098 w 532402"/>
                <a:gd name="connsiteY46" fmla="*/ 267071 h 681103"/>
                <a:gd name="connsiteX47" fmla="*/ 148627 w 532402"/>
                <a:gd name="connsiteY47" fmla="*/ 267071 h 681103"/>
                <a:gd name="connsiteX48" fmla="*/ 148627 w 532402"/>
                <a:gd name="connsiteY48" fmla="*/ 244415 h 681103"/>
                <a:gd name="connsiteX49" fmla="*/ 170597 w 532402"/>
                <a:gd name="connsiteY49" fmla="*/ 244415 h 681103"/>
                <a:gd name="connsiteX50" fmla="*/ 180555 w 532402"/>
                <a:gd name="connsiteY50" fmla="*/ 234458 h 681103"/>
                <a:gd name="connsiteX51" fmla="*/ 170597 w 532402"/>
                <a:gd name="connsiteY51" fmla="*/ 224500 h 681103"/>
                <a:gd name="connsiteX52" fmla="*/ 148627 w 532402"/>
                <a:gd name="connsiteY52" fmla="*/ 224500 h 681103"/>
                <a:gd name="connsiteX53" fmla="*/ 148627 w 532402"/>
                <a:gd name="connsiteY53" fmla="*/ 201844 h 681103"/>
                <a:gd name="connsiteX54" fmla="*/ 170597 w 532402"/>
                <a:gd name="connsiteY54" fmla="*/ 201844 h 681103"/>
                <a:gd name="connsiteX55" fmla="*/ 180555 w 532402"/>
                <a:gd name="connsiteY55" fmla="*/ 191887 h 681103"/>
                <a:gd name="connsiteX56" fmla="*/ 170597 w 532402"/>
                <a:gd name="connsiteY56" fmla="*/ 181929 h 681103"/>
                <a:gd name="connsiteX57" fmla="*/ 148627 w 532402"/>
                <a:gd name="connsiteY57" fmla="*/ 181929 h 681103"/>
                <a:gd name="connsiteX58" fmla="*/ 148627 w 532402"/>
                <a:gd name="connsiteY58" fmla="*/ 159272 h 681103"/>
                <a:gd name="connsiteX59" fmla="*/ 245098 w 532402"/>
                <a:gd name="connsiteY59" fmla="*/ 159272 h 681103"/>
                <a:gd name="connsiteX60" fmla="*/ 255055 w 532402"/>
                <a:gd name="connsiteY60" fmla="*/ 149314 h 681103"/>
                <a:gd name="connsiteX61" fmla="*/ 245098 w 532402"/>
                <a:gd name="connsiteY61" fmla="*/ 139357 h 681103"/>
                <a:gd name="connsiteX62" fmla="*/ 148627 w 532402"/>
                <a:gd name="connsiteY62" fmla="*/ 139357 h 681103"/>
                <a:gd name="connsiteX63" fmla="*/ 148627 w 532402"/>
                <a:gd name="connsiteY63" fmla="*/ 116697 h 681103"/>
                <a:gd name="connsiteX64" fmla="*/ 170597 w 532402"/>
                <a:gd name="connsiteY64" fmla="*/ 116697 h 681103"/>
                <a:gd name="connsiteX65" fmla="*/ 180555 w 532402"/>
                <a:gd name="connsiteY65" fmla="*/ 106739 h 681103"/>
                <a:gd name="connsiteX66" fmla="*/ 170597 w 532402"/>
                <a:gd name="connsiteY66" fmla="*/ 96782 h 681103"/>
                <a:gd name="connsiteX67" fmla="*/ 148627 w 532402"/>
                <a:gd name="connsiteY67" fmla="*/ 96782 h 681103"/>
                <a:gd name="connsiteX68" fmla="*/ 148627 w 532402"/>
                <a:gd name="connsiteY68" fmla="*/ 74126 h 681103"/>
                <a:gd name="connsiteX69" fmla="*/ 170597 w 532402"/>
                <a:gd name="connsiteY69" fmla="*/ 74126 h 681103"/>
                <a:gd name="connsiteX70" fmla="*/ 180555 w 532402"/>
                <a:gd name="connsiteY70" fmla="*/ 64168 h 681103"/>
                <a:gd name="connsiteX71" fmla="*/ 170597 w 532402"/>
                <a:gd name="connsiteY71" fmla="*/ 54211 h 681103"/>
                <a:gd name="connsiteX72" fmla="*/ 148627 w 532402"/>
                <a:gd name="connsiteY72" fmla="*/ 54211 h 681103"/>
                <a:gd name="connsiteX73" fmla="*/ 148627 w 532402"/>
                <a:gd name="connsiteY73" fmla="*/ 20911 h 681103"/>
                <a:gd name="connsiteX74" fmla="*/ 384141 w 532402"/>
                <a:gd name="connsiteY74" fmla="*/ 20911 h 681103"/>
                <a:gd name="connsiteX75" fmla="*/ 384141 w 532402"/>
                <a:gd name="connsiteY75" fmla="*/ 54211 h 681103"/>
                <a:gd name="connsiteX76" fmla="*/ 287670 w 532402"/>
                <a:gd name="connsiteY76" fmla="*/ 54211 h 681103"/>
                <a:gd name="connsiteX77" fmla="*/ 277712 w 532402"/>
                <a:gd name="connsiteY77" fmla="*/ 64168 h 681103"/>
                <a:gd name="connsiteX78" fmla="*/ 287670 w 532402"/>
                <a:gd name="connsiteY78" fmla="*/ 74126 h 681103"/>
                <a:gd name="connsiteX79" fmla="*/ 384141 w 532402"/>
                <a:gd name="connsiteY79" fmla="*/ 74126 h 681103"/>
                <a:gd name="connsiteX80" fmla="*/ 384141 w 532402"/>
                <a:gd name="connsiteY80" fmla="*/ 96782 h 681103"/>
                <a:gd name="connsiteX81" fmla="*/ 287670 w 532402"/>
                <a:gd name="connsiteY81" fmla="*/ 96782 h 681103"/>
                <a:gd name="connsiteX82" fmla="*/ 277712 w 532402"/>
                <a:gd name="connsiteY82" fmla="*/ 106739 h 681103"/>
                <a:gd name="connsiteX83" fmla="*/ 287670 w 532402"/>
                <a:gd name="connsiteY83" fmla="*/ 116697 h 681103"/>
                <a:gd name="connsiteX84" fmla="*/ 384141 w 532402"/>
                <a:gd name="connsiteY84" fmla="*/ 116697 h 681103"/>
                <a:gd name="connsiteX85" fmla="*/ 384141 w 532402"/>
                <a:gd name="connsiteY85" fmla="*/ 139353 h 681103"/>
                <a:gd name="connsiteX86" fmla="*/ 362171 w 532402"/>
                <a:gd name="connsiteY86" fmla="*/ 139353 h 681103"/>
                <a:gd name="connsiteX87" fmla="*/ 352213 w 532402"/>
                <a:gd name="connsiteY87" fmla="*/ 149310 h 681103"/>
                <a:gd name="connsiteX88" fmla="*/ 362171 w 532402"/>
                <a:gd name="connsiteY88" fmla="*/ 159268 h 681103"/>
                <a:gd name="connsiteX89" fmla="*/ 384141 w 532402"/>
                <a:gd name="connsiteY89" fmla="*/ 159268 h 681103"/>
                <a:gd name="connsiteX90" fmla="*/ 384141 w 532402"/>
                <a:gd name="connsiteY90" fmla="*/ 181925 h 681103"/>
                <a:gd name="connsiteX91" fmla="*/ 287670 w 532402"/>
                <a:gd name="connsiteY91" fmla="*/ 181925 h 681103"/>
                <a:gd name="connsiteX92" fmla="*/ 277712 w 532402"/>
                <a:gd name="connsiteY92" fmla="*/ 191883 h 681103"/>
                <a:gd name="connsiteX93" fmla="*/ 287670 w 532402"/>
                <a:gd name="connsiteY93" fmla="*/ 201840 h 681103"/>
                <a:gd name="connsiteX94" fmla="*/ 384141 w 532402"/>
                <a:gd name="connsiteY94" fmla="*/ 201840 h 681103"/>
                <a:gd name="connsiteX95" fmla="*/ 384141 w 532402"/>
                <a:gd name="connsiteY95" fmla="*/ 224496 h 681103"/>
                <a:gd name="connsiteX96" fmla="*/ 287670 w 532402"/>
                <a:gd name="connsiteY96" fmla="*/ 224496 h 681103"/>
                <a:gd name="connsiteX97" fmla="*/ 277712 w 532402"/>
                <a:gd name="connsiteY97" fmla="*/ 234454 h 681103"/>
                <a:gd name="connsiteX98" fmla="*/ 287670 w 532402"/>
                <a:gd name="connsiteY98" fmla="*/ 244411 h 681103"/>
                <a:gd name="connsiteX99" fmla="*/ 384141 w 532402"/>
                <a:gd name="connsiteY99" fmla="*/ 244411 h 681103"/>
                <a:gd name="connsiteX100" fmla="*/ 384141 w 532402"/>
                <a:gd name="connsiteY100" fmla="*/ 267067 h 681103"/>
                <a:gd name="connsiteX101" fmla="*/ 362171 w 532402"/>
                <a:gd name="connsiteY101" fmla="*/ 267067 h 681103"/>
                <a:gd name="connsiteX102" fmla="*/ 352213 w 532402"/>
                <a:gd name="connsiteY102" fmla="*/ 277025 h 681103"/>
                <a:gd name="connsiteX103" fmla="*/ 362171 w 532402"/>
                <a:gd name="connsiteY103" fmla="*/ 286982 h 681103"/>
                <a:gd name="connsiteX104" fmla="*/ 384141 w 532402"/>
                <a:gd name="connsiteY104" fmla="*/ 286982 h 681103"/>
                <a:gd name="connsiteX105" fmla="*/ 384141 w 532402"/>
                <a:gd name="connsiteY105" fmla="*/ 309638 h 681103"/>
                <a:gd name="connsiteX106" fmla="*/ 287670 w 532402"/>
                <a:gd name="connsiteY106" fmla="*/ 309638 h 681103"/>
                <a:gd name="connsiteX107" fmla="*/ 277712 w 532402"/>
                <a:gd name="connsiteY107" fmla="*/ 319596 h 681103"/>
                <a:gd name="connsiteX108" fmla="*/ 287670 w 532402"/>
                <a:gd name="connsiteY108" fmla="*/ 329553 h 681103"/>
                <a:gd name="connsiteX109" fmla="*/ 384141 w 532402"/>
                <a:gd name="connsiteY109" fmla="*/ 329553 h 681103"/>
                <a:gd name="connsiteX110" fmla="*/ 384141 w 532402"/>
                <a:gd name="connsiteY110" fmla="*/ 352209 h 681103"/>
                <a:gd name="connsiteX111" fmla="*/ 287670 w 532402"/>
                <a:gd name="connsiteY111" fmla="*/ 352209 h 681103"/>
                <a:gd name="connsiteX112" fmla="*/ 277712 w 532402"/>
                <a:gd name="connsiteY112" fmla="*/ 362167 h 681103"/>
                <a:gd name="connsiteX113" fmla="*/ 287670 w 532402"/>
                <a:gd name="connsiteY113" fmla="*/ 372124 h 681103"/>
                <a:gd name="connsiteX114" fmla="*/ 384141 w 532402"/>
                <a:gd name="connsiteY114" fmla="*/ 372124 h 681103"/>
                <a:gd name="connsiteX115" fmla="*/ 384141 w 532402"/>
                <a:gd name="connsiteY115" fmla="*/ 405424 h 681103"/>
                <a:gd name="connsiteX116" fmla="*/ 191884 w 532402"/>
                <a:gd name="connsiteY116" fmla="*/ 405424 h 681103"/>
                <a:gd name="connsiteX117" fmla="*/ 181926 w 532402"/>
                <a:gd name="connsiteY117" fmla="*/ 415382 h 681103"/>
                <a:gd name="connsiteX118" fmla="*/ 191884 w 532402"/>
                <a:gd name="connsiteY118" fmla="*/ 425339 h 681103"/>
                <a:gd name="connsiteX119" fmla="*/ 192569 w 532402"/>
                <a:gd name="connsiteY119" fmla="*/ 425339 h 681103"/>
                <a:gd name="connsiteX120" fmla="*/ 192569 w 532402"/>
                <a:gd name="connsiteY120" fmla="*/ 490567 h 681103"/>
                <a:gd name="connsiteX121" fmla="*/ 136348 w 532402"/>
                <a:gd name="connsiteY121" fmla="*/ 490567 h 681103"/>
                <a:gd name="connsiteX122" fmla="*/ 106741 w 532402"/>
                <a:gd name="connsiteY122" fmla="*/ 469282 h 681103"/>
                <a:gd name="connsiteX123" fmla="*/ 75496 w 532402"/>
                <a:gd name="connsiteY123" fmla="*/ 500525 h 681103"/>
                <a:gd name="connsiteX124" fmla="*/ 106741 w 532402"/>
                <a:gd name="connsiteY124" fmla="*/ 531769 h 681103"/>
                <a:gd name="connsiteX125" fmla="*/ 136348 w 532402"/>
                <a:gd name="connsiteY125" fmla="*/ 510483 h 681103"/>
                <a:gd name="connsiteX126" fmla="*/ 192569 w 532402"/>
                <a:gd name="connsiteY126" fmla="*/ 510483 h 681103"/>
                <a:gd name="connsiteX127" fmla="*/ 192569 w 532402"/>
                <a:gd name="connsiteY127" fmla="*/ 556062 h 681103"/>
                <a:gd name="connsiteX128" fmla="*/ 171284 w 532402"/>
                <a:gd name="connsiteY128" fmla="*/ 585670 h 681103"/>
                <a:gd name="connsiteX129" fmla="*/ 202527 w 532402"/>
                <a:gd name="connsiteY129" fmla="*/ 616913 h 681103"/>
                <a:gd name="connsiteX130" fmla="*/ 233770 w 532402"/>
                <a:gd name="connsiteY130" fmla="*/ 585670 h 681103"/>
                <a:gd name="connsiteX131" fmla="*/ 212484 w 532402"/>
                <a:gd name="connsiteY131" fmla="*/ 556062 h 681103"/>
                <a:gd name="connsiteX132" fmla="*/ 212484 w 532402"/>
                <a:gd name="connsiteY132" fmla="*/ 425339 h 681103"/>
                <a:gd name="connsiteX133" fmla="*/ 256427 w 532402"/>
                <a:gd name="connsiteY133" fmla="*/ 425339 h 681103"/>
                <a:gd name="connsiteX134" fmla="*/ 256427 w 532402"/>
                <a:gd name="connsiteY134" fmla="*/ 619919 h 681103"/>
                <a:gd name="connsiteX135" fmla="*/ 235141 w 532402"/>
                <a:gd name="connsiteY135" fmla="*/ 649526 h 681103"/>
                <a:gd name="connsiteX136" fmla="*/ 266385 w 532402"/>
                <a:gd name="connsiteY136" fmla="*/ 680772 h 681103"/>
                <a:gd name="connsiteX137" fmla="*/ 297628 w 532402"/>
                <a:gd name="connsiteY137" fmla="*/ 649529 h 681103"/>
                <a:gd name="connsiteX138" fmla="*/ 276342 w 532402"/>
                <a:gd name="connsiteY138" fmla="*/ 619921 h 681103"/>
                <a:gd name="connsiteX139" fmla="*/ 276342 w 532402"/>
                <a:gd name="connsiteY139" fmla="*/ 425342 h 681103"/>
                <a:gd name="connsiteX140" fmla="*/ 320285 w 532402"/>
                <a:gd name="connsiteY140" fmla="*/ 425342 h 681103"/>
                <a:gd name="connsiteX141" fmla="*/ 320285 w 532402"/>
                <a:gd name="connsiteY141" fmla="*/ 556065 h 681103"/>
                <a:gd name="connsiteX142" fmla="*/ 298999 w 532402"/>
                <a:gd name="connsiteY142" fmla="*/ 585672 h 681103"/>
                <a:gd name="connsiteX143" fmla="*/ 330242 w 532402"/>
                <a:gd name="connsiteY143" fmla="*/ 616915 h 681103"/>
                <a:gd name="connsiteX144" fmla="*/ 361486 w 532402"/>
                <a:gd name="connsiteY144" fmla="*/ 585672 h 681103"/>
                <a:gd name="connsiteX145" fmla="*/ 340200 w 532402"/>
                <a:gd name="connsiteY145" fmla="*/ 556065 h 681103"/>
                <a:gd name="connsiteX146" fmla="*/ 340200 w 532402"/>
                <a:gd name="connsiteY146" fmla="*/ 510485 h 681103"/>
                <a:gd name="connsiteX147" fmla="*/ 396421 w 532402"/>
                <a:gd name="connsiteY147" fmla="*/ 510485 h 681103"/>
                <a:gd name="connsiteX148" fmla="*/ 426028 w 532402"/>
                <a:gd name="connsiteY148" fmla="*/ 531772 h 681103"/>
                <a:gd name="connsiteX149" fmla="*/ 457273 w 532402"/>
                <a:gd name="connsiteY149" fmla="*/ 500528 h 681103"/>
                <a:gd name="connsiteX150" fmla="*/ 426028 w 532402"/>
                <a:gd name="connsiteY150" fmla="*/ 469284 h 681103"/>
                <a:gd name="connsiteX151" fmla="*/ 396421 w 532402"/>
                <a:gd name="connsiteY151" fmla="*/ 490570 h 681103"/>
                <a:gd name="connsiteX152" fmla="*/ 340200 w 532402"/>
                <a:gd name="connsiteY152" fmla="*/ 490570 h 681103"/>
                <a:gd name="connsiteX153" fmla="*/ 340200 w 532402"/>
                <a:gd name="connsiteY153" fmla="*/ 425342 h 681103"/>
                <a:gd name="connsiteX154" fmla="*/ 521816 w 532402"/>
                <a:gd name="connsiteY154" fmla="*/ 425342 h 681103"/>
                <a:gd name="connsiteX155" fmla="*/ 531773 w 532402"/>
                <a:gd name="connsiteY155" fmla="*/ 415384 h 681103"/>
                <a:gd name="connsiteX156" fmla="*/ 521814 w 532402"/>
                <a:gd name="connsiteY156" fmla="*/ 405427 h 681103"/>
                <a:gd name="connsiteX157" fmla="*/ 128711 w 532402"/>
                <a:gd name="connsiteY157" fmla="*/ 405427 h 681103"/>
                <a:gd name="connsiteX158" fmla="*/ 106054 w 532402"/>
                <a:gd name="connsiteY158" fmla="*/ 405427 h 681103"/>
                <a:gd name="connsiteX159" fmla="*/ 106054 w 532402"/>
                <a:gd name="connsiteY159" fmla="*/ 381952 h 681103"/>
                <a:gd name="connsiteX160" fmla="*/ 128711 w 532402"/>
                <a:gd name="connsiteY160" fmla="*/ 373694 h 681103"/>
                <a:gd name="connsiteX161" fmla="*/ 128711 w 532402"/>
                <a:gd name="connsiteY161" fmla="*/ 405427 h 681103"/>
                <a:gd name="connsiteX162" fmla="*/ 123391 w 532402"/>
                <a:gd name="connsiteY162" fmla="*/ 353158 h 681103"/>
                <a:gd name="connsiteX163" fmla="*/ 106054 w 532402"/>
                <a:gd name="connsiteY163" fmla="*/ 361731 h 681103"/>
                <a:gd name="connsiteX164" fmla="*/ 106054 w 532402"/>
                <a:gd name="connsiteY164" fmla="*/ 340884 h 681103"/>
                <a:gd name="connsiteX165" fmla="*/ 96097 w 532402"/>
                <a:gd name="connsiteY165" fmla="*/ 330926 h 681103"/>
                <a:gd name="connsiteX166" fmla="*/ 86139 w 532402"/>
                <a:gd name="connsiteY166" fmla="*/ 340884 h 681103"/>
                <a:gd name="connsiteX167" fmla="*/ 86139 w 532402"/>
                <a:gd name="connsiteY167" fmla="*/ 361734 h 681103"/>
                <a:gd name="connsiteX168" fmla="*/ 53781 w 532402"/>
                <a:gd name="connsiteY168" fmla="*/ 328708 h 681103"/>
                <a:gd name="connsiteX169" fmla="*/ 61356 w 532402"/>
                <a:gd name="connsiteY169" fmla="*/ 294115 h 681103"/>
                <a:gd name="connsiteX170" fmla="*/ 65332 w 532402"/>
                <a:gd name="connsiteY170" fmla="*/ 266540 h 681103"/>
                <a:gd name="connsiteX171" fmla="*/ 63483 w 532402"/>
                <a:gd name="connsiteY171" fmla="*/ 255741 h 681103"/>
                <a:gd name="connsiteX172" fmla="*/ 75803 w 532402"/>
                <a:gd name="connsiteY172" fmla="*/ 230208 h 681103"/>
                <a:gd name="connsiteX173" fmla="*/ 96028 w 532402"/>
                <a:gd name="connsiteY173" fmla="*/ 223117 h 681103"/>
                <a:gd name="connsiteX174" fmla="*/ 103966 w 532402"/>
                <a:gd name="connsiteY174" fmla="*/ 224034 h 681103"/>
                <a:gd name="connsiteX175" fmla="*/ 127575 w 532402"/>
                <a:gd name="connsiteY175" fmla="*/ 246988 h 681103"/>
                <a:gd name="connsiteX176" fmla="*/ 127050 w 532402"/>
                <a:gd name="connsiteY176" fmla="*/ 265993 h 681103"/>
                <a:gd name="connsiteX177" fmla="*/ 130887 w 532402"/>
                <a:gd name="connsiteY177" fmla="*/ 294180 h 681103"/>
                <a:gd name="connsiteX178" fmla="*/ 139354 w 532402"/>
                <a:gd name="connsiteY178" fmla="*/ 319597 h 681103"/>
                <a:gd name="connsiteX179" fmla="*/ 123391 w 532402"/>
                <a:gd name="connsiteY179" fmla="*/ 353158 h 681103"/>
                <a:gd name="connsiteX180" fmla="*/ 106739 w 532402"/>
                <a:gd name="connsiteY180" fmla="*/ 511855 h 681103"/>
                <a:gd name="connsiteX181" fmla="*/ 95410 w 532402"/>
                <a:gd name="connsiteY181" fmla="*/ 500526 h 681103"/>
                <a:gd name="connsiteX182" fmla="*/ 106739 w 532402"/>
                <a:gd name="connsiteY182" fmla="*/ 489198 h 681103"/>
                <a:gd name="connsiteX183" fmla="*/ 118067 w 532402"/>
                <a:gd name="connsiteY183" fmla="*/ 500526 h 681103"/>
                <a:gd name="connsiteX184" fmla="*/ 106739 w 532402"/>
                <a:gd name="connsiteY184" fmla="*/ 511855 h 681103"/>
                <a:gd name="connsiteX185" fmla="*/ 213853 w 532402"/>
                <a:gd name="connsiteY185" fmla="*/ 585671 h 681103"/>
                <a:gd name="connsiteX186" fmla="*/ 202525 w 532402"/>
                <a:gd name="connsiteY186" fmla="*/ 596999 h 681103"/>
                <a:gd name="connsiteX187" fmla="*/ 191198 w 532402"/>
                <a:gd name="connsiteY187" fmla="*/ 585671 h 681103"/>
                <a:gd name="connsiteX188" fmla="*/ 202525 w 532402"/>
                <a:gd name="connsiteY188" fmla="*/ 574343 h 681103"/>
                <a:gd name="connsiteX189" fmla="*/ 213853 w 532402"/>
                <a:gd name="connsiteY189" fmla="*/ 585671 h 681103"/>
                <a:gd name="connsiteX190" fmla="*/ 277712 w 532402"/>
                <a:gd name="connsiteY190" fmla="*/ 649529 h 681103"/>
                <a:gd name="connsiteX191" fmla="*/ 266385 w 532402"/>
                <a:gd name="connsiteY191" fmla="*/ 660856 h 681103"/>
                <a:gd name="connsiteX192" fmla="*/ 255057 w 532402"/>
                <a:gd name="connsiteY192" fmla="*/ 649529 h 681103"/>
                <a:gd name="connsiteX193" fmla="*/ 266385 w 532402"/>
                <a:gd name="connsiteY193" fmla="*/ 638201 h 681103"/>
                <a:gd name="connsiteX194" fmla="*/ 277712 w 532402"/>
                <a:gd name="connsiteY194" fmla="*/ 649529 h 681103"/>
                <a:gd name="connsiteX195" fmla="*/ 341570 w 532402"/>
                <a:gd name="connsiteY195" fmla="*/ 585671 h 681103"/>
                <a:gd name="connsiteX196" fmla="*/ 330242 w 532402"/>
                <a:gd name="connsiteY196" fmla="*/ 596999 h 681103"/>
                <a:gd name="connsiteX197" fmla="*/ 318915 w 532402"/>
                <a:gd name="connsiteY197" fmla="*/ 585671 h 681103"/>
                <a:gd name="connsiteX198" fmla="*/ 330242 w 532402"/>
                <a:gd name="connsiteY198" fmla="*/ 574343 h 681103"/>
                <a:gd name="connsiteX199" fmla="*/ 341570 w 532402"/>
                <a:gd name="connsiteY199" fmla="*/ 585671 h 681103"/>
                <a:gd name="connsiteX200" fmla="*/ 426027 w 532402"/>
                <a:gd name="connsiteY200" fmla="*/ 489198 h 681103"/>
                <a:gd name="connsiteX201" fmla="*/ 437356 w 532402"/>
                <a:gd name="connsiteY201" fmla="*/ 500526 h 681103"/>
                <a:gd name="connsiteX202" fmla="*/ 426027 w 532402"/>
                <a:gd name="connsiteY202" fmla="*/ 511855 h 681103"/>
                <a:gd name="connsiteX203" fmla="*/ 414699 w 532402"/>
                <a:gd name="connsiteY203" fmla="*/ 500526 h 681103"/>
                <a:gd name="connsiteX204" fmla="*/ 426027 w 532402"/>
                <a:gd name="connsiteY204" fmla="*/ 489198 h 681103"/>
                <a:gd name="connsiteX205" fmla="*/ 447315 w 532402"/>
                <a:gd name="connsiteY205" fmla="*/ 309639 h 681103"/>
                <a:gd name="connsiteX206" fmla="*/ 435986 w 532402"/>
                <a:gd name="connsiteY206" fmla="*/ 298311 h 681103"/>
                <a:gd name="connsiteX207" fmla="*/ 435986 w 532402"/>
                <a:gd name="connsiteY207" fmla="*/ 286984 h 681103"/>
                <a:gd name="connsiteX208" fmla="*/ 458643 w 532402"/>
                <a:gd name="connsiteY208" fmla="*/ 286984 h 681103"/>
                <a:gd name="connsiteX209" fmla="*/ 458643 w 532402"/>
                <a:gd name="connsiteY209" fmla="*/ 298311 h 681103"/>
                <a:gd name="connsiteX210" fmla="*/ 447315 w 532402"/>
                <a:gd name="connsiteY210" fmla="*/ 309639 h 68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532402" h="681103">
                  <a:moveTo>
                    <a:pt x="521814" y="405427"/>
                  </a:moveTo>
                  <a:lnTo>
                    <a:pt x="457272" y="405427"/>
                  </a:lnTo>
                  <a:lnTo>
                    <a:pt x="457272" y="327919"/>
                  </a:lnTo>
                  <a:cubicBezTo>
                    <a:pt x="469630" y="323751"/>
                    <a:pt x="478557" y="312058"/>
                    <a:pt x="478557" y="298311"/>
                  </a:cubicBezTo>
                  <a:lnTo>
                    <a:pt x="478557" y="277026"/>
                  </a:lnTo>
                  <a:cubicBezTo>
                    <a:pt x="478557" y="271527"/>
                    <a:pt x="474099" y="267068"/>
                    <a:pt x="468599" y="267068"/>
                  </a:cubicBezTo>
                  <a:lnTo>
                    <a:pt x="426027" y="267068"/>
                  </a:lnTo>
                  <a:cubicBezTo>
                    <a:pt x="420528" y="267068"/>
                    <a:pt x="416069" y="271527"/>
                    <a:pt x="416069" y="277026"/>
                  </a:cubicBezTo>
                  <a:lnTo>
                    <a:pt x="416069" y="298311"/>
                  </a:lnTo>
                  <a:cubicBezTo>
                    <a:pt x="416069" y="312058"/>
                    <a:pt x="424997" y="323750"/>
                    <a:pt x="437356" y="327919"/>
                  </a:cubicBezTo>
                  <a:lnTo>
                    <a:pt x="437356" y="405427"/>
                  </a:lnTo>
                  <a:lnTo>
                    <a:pt x="404056" y="405427"/>
                  </a:lnTo>
                  <a:lnTo>
                    <a:pt x="404056" y="10953"/>
                  </a:lnTo>
                  <a:cubicBezTo>
                    <a:pt x="404056" y="5454"/>
                    <a:pt x="399598" y="996"/>
                    <a:pt x="394099" y="996"/>
                  </a:cubicBezTo>
                  <a:lnTo>
                    <a:pt x="138669" y="996"/>
                  </a:lnTo>
                  <a:cubicBezTo>
                    <a:pt x="133170" y="996"/>
                    <a:pt x="128711" y="5454"/>
                    <a:pt x="128711" y="10953"/>
                  </a:cubicBezTo>
                  <a:lnTo>
                    <a:pt x="128711" y="214436"/>
                  </a:lnTo>
                  <a:cubicBezTo>
                    <a:pt x="122808" y="209776"/>
                    <a:pt x="115910" y="206345"/>
                    <a:pt x="108427" y="204626"/>
                  </a:cubicBezTo>
                  <a:cubicBezTo>
                    <a:pt x="92416" y="200948"/>
                    <a:pt x="76003" y="204593"/>
                    <a:pt x="63397" y="214629"/>
                  </a:cubicBezTo>
                  <a:cubicBezTo>
                    <a:pt x="50796" y="224663"/>
                    <a:pt x="43568" y="239648"/>
                    <a:pt x="43568" y="255741"/>
                  </a:cubicBezTo>
                  <a:cubicBezTo>
                    <a:pt x="43568" y="261714"/>
                    <a:pt x="44574" y="267583"/>
                    <a:pt x="46558" y="273188"/>
                  </a:cubicBezTo>
                  <a:cubicBezTo>
                    <a:pt x="47664" y="276309"/>
                    <a:pt x="47219" y="279761"/>
                    <a:pt x="45399" y="282199"/>
                  </a:cubicBezTo>
                  <a:cubicBezTo>
                    <a:pt x="34525" y="296759"/>
                    <a:pt x="30573" y="314699"/>
                    <a:pt x="34273" y="332715"/>
                  </a:cubicBezTo>
                  <a:cubicBezTo>
                    <a:pt x="39232" y="356863"/>
                    <a:pt x="58704" y="376425"/>
                    <a:pt x="82724" y="381390"/>
                  </a:cubicBezTo>
                  <a:cubicBezTo>
                    <a:pt x="83862" y="381625"/>
                    <a:pt x="85000" y="381827"/>
                    <a:pt x="86139" y="382001"/>
                  </a:cubicBezTo>
                  <a:lnTo>
                    <a:pt x="86139" y="405428"/>
                  </a:lnTo>
                  <a:lnTo>
                    <a:pt x="10953" y="405428"/>
                  </a:lnTo>
                  <a:cubicBezTo>
                    <a:pt x="5454" y="405428"/>
                    <a:pt x="996" y="409886"/>
                    <a:pt x="996" y="415386"/>
                  </a:cubicBezTo>
                  <a:cubicBezTo>
                    <a:pt x="996" y="420885"/>
                    <a:pt x="5454" y="425343"/>
                    <a:pt x="10953" y="425343"/>
                  </a:cubicBezTo>
                  <a:lnTo>
                    <a:pt x="149312" y="425343"/>
                  </a:lnTo>
                  <a:cubicBezTo>
                    <a:pt x="154811" y="425343"/>
                    <a:pt x="159269" y="420885"/>
                    <a:pt x="159269" y="415386"/>
                  </a:cubicBezTo>
                  <a:cubicBezTo>
                    <a:pt x="159269" y="409886"/>
                    <a:pt x="154811" y="405428"/>
                    <a:pt x="149312" y="405428"/>
                  </a:cubicBezTo>
                  <a:lnTo>
                    <a:pt x="148627" y="405428"/>
                  </a:lnTo>
                  <a:lnTo>
                    <a:pt x="148627" y="372128"/>
                  </a:lnTo>
                  <a:lnTo>
                    <a:pt x="170597" y="372128"/>
                  </a:lnTo>
                  <a:cubicBezTo>
                    <a:pt x="176097" y="372128"/>
                    <a:pt x="180555" y="367670"/>
                    <a:pt x="180555" y="362171"/>
                  </a:cubicBezTo>
                  <a:cubicBezTo>
                    <a:pt x="180555" y="356671"/>
                    <a:pt x="176097" y="352213"/>
                    <a:pt x="170597" y="352213"/>
                  </a:cubicBezTo>
                  <a:lnTo>
                    <a:pt x="150205" y="352213"/>
                  </a:lnTo>
                  <a:cubicBezTo>
                    <a:pt x="154381" y="345297"/>
                    <a:pt x="157197" y="337622"/>
                    <a:pt x="158474" y="329557"/>
                  </a:cubicBezTo>
                  <a:lnTo>
                    <a:pt x="170597" y="329557"/>
                  </a:lnTo>
                  <a:cubicBezTo>
                    <a:pt x="176097" y="329557"/>
                    <a:pt x="180555" y="325099"/>
                    <a:pt x="180555" y="319600"/>
                  </a:cubicBezTo>
                  <a:cubicBezTo>
                    <a:pt x="180555" y="314100"/>
                    <a:pt x="176097" y="309642"/>
                    <a:pt x="170597" y="309642"/>
                  </a:cubicBezTo>
                  <a:lnTo>
                    <a:pt x="158477" y="309642"/>
                  </a:lnTo>
                  <a:cubicBezTo>
                    <a:pt x="157188" y="301629"/>
                    <a:pt x="154334" y="293974"/>
                    <a:pt x="150035" y="286986"/>
                  </a:cubicBezTo>
                  <a:lnTo>
                    <a:pt x="245098" y="286986"/>
                  </a:lnTo>
                  <a:cubicBezTo>
                    <a:pt x="250597" y="286986"/>
                    <a:pt x="255055" y="282528"/>
                    <a:pt x="255055" y="277029"/>
                  </a:cubicBezTo>
                  <a:cubicBezTo>
                    <a:pt x="255055" y="271529"/>
                    <a:pt x="250597" y="267071"/>
                    <a:pt x="245098" y="267071"/>
                  </a:cubicBezTo>
                  <a:lnTo>
                    <a:pt x="148627" y="267071"/>
                  </a:lnTo>
                  <a:lnTo>
                    <a:pt x="148627" y="244415"/>
                  </a:lnTo>
                  <a:lnTo>
                    <a:pt x="170597" y="244415"/>
                  </a:lnTo>
                  <a:cubicBezTo>
                    <a:pt x="176097" y="244415"/>
                    <a:pt x="180555" y="239957"/>
                    <a:pt x="180555" y="234458"/>
                  </a:cubicBezTo>
                  <a:cubicBezTo>
                    <a:pt x="180555" y="228958"/>
                    <a:pt x="176097" y="224500"/>
                    <a:pt x="170597" y="224500"/>
                  </a:cubicBezTo>
                  <a:lnTo>
                    <a:pt x="148627" y="224500"/>
                  </a:lnTo>
                  <a:lnTo>
                    <a:pt x="148627" y="201844"/>
                  </a:lnTo>
                  <a:lnTo>
                    <a:pt x="170597" y="201844"/>
                  </a:lnTo>
                  <a:cubicBezTo>
                    <a:pt x="176097" y="201844"/>
                    <a:pt x="180555" y="197386"/>
                    <a:pt x="180555" y="191887"/>
                  </a:cubicBezTo>
                  <a:cubicBezTo>
                    <a:pt x="180555" y="186387"/>
                    <a:pt x="176097" y="181929"/>
                    <a:pt x="170597" y="181929"/>
                  </a:cubicBezTo>
                  <a:lnTo>
                    <a:pt x="148627" y="181929"/>
                  </a:lnTo>
                  <a:lnTo>
                    <a:pt x="148627" y="159272"/>
                  </a:lnTo>
                  <a:lnTo>
                    <a:pt x="245098" y="159272"/>
                  </a:lnTo>
                  <a:cubicBezTo>
                    <a:pt x="250597" y="159272"/>
                    <a:pt x="255055" y="154814"/>
                    <a:pt x="255055" y="149314"/>
                  </a:cubicBezTo>
                  <a:cubicBezTo>
                    <a:pt x="255055" y="143815"/>
                    <a:pt x="250597" y="139357"/>
                    <a:pt x="245098" y="139357"/>
                  </a:cubicBezTo>
                  <a:lnTo>
                    <a:pt x="148627" y="139357"/>
                  </a:lnTo>
                  <a:lnTo>
                    <a:pt x="148627" y="116697"/>
                  </a:lnTo>
                  <a:lnTo>
                    <a:pt x="170597" y="116697"/>
                  </a:lnTo>
                  <a:cubicBezTo>
                    <a:pt x="176097" y="116697"/>
                    <a:pt x="180555" y="112239"/>
                    <a:pt x="180555" y="106739"/>
                  </a:cubicBezTo>
                  <a:cubicBezTo>
                    <a:pt x="180555" y="101240"/>
                    <a:pt x="176097" y="96782"/>
                    <a:pt x="170597" y="96782"/>
                  </a:cubicBezTo>
                  <a:lnTo>
                    <a:pt x="148627" y="96782"/>
                  </a:lnTo>
                  <a:lnTo>
                    <a:pt x="148627" y="74126"/>
                  </a:lnTo>
                  <a:lnTo>
                    <a:pt x="170597" y="74126"/>
                  </a:lnTo>
                  <a:cubicBezTo>
                    <a:pt x="176097" y="74126"/>
                    <a:pt x="180555" y="69668"/>
                    <a:pt x="180555" y="64168"/>
                  </a:cubicBezTo>
                  <a:cubicBezTo>
                    <a:pt x="180555" y="58669"/>
                    <a:pt x="176097" y="54211"/>
                    <a:pt x="170597" y="54211"/>
                  </a:cubicBezTo>
                  <a:lnTo>
                    <a:pt x="148627" y="54211"/>
                  </a:lnTo>
                  <a:lnTo>
                    <a:pt x="148627" y="20911"/>
                  </a:lnTo>
                  <a:lnTo>
                    <a:pt x="384141" y="20911"/>
                  </a:lnTo>
                  <a:lnTo>
                    <a:pt x="384141" y="54211"/>
                  </a:lnTo>
                  <a:lnTo>
                    <a:pt x="287670" y="54211"/>
                  </a:lnTo>
                  <a:cubicBezTo>
                    <a:pt x="282171" y="54211"/>
                    <a:pt x="277712" y="58669"/>
                    <a:pt x="277712" y="64168"/>
                  </a:cubicBezTo>
                  <a:cubicBezTo>
                    <a:pt x="277712" y="69668"/>
                    <a:pt x="282171" y="74126"/>
                    <a:pt x="287670" y="74126"/>
                  </a:cubicBezTo>
                  <a:lnTo>
                    <a:pt x="384141" y="74126"/>
                  </a:lnTo>
                  <a:lnTo>
                    <a:pt x="384141" y="96782"/>
                  </a:lnTo>
                  <a:lnTo>
                    <a:pt x="287670" y="96782"/>
                  </a:lnTo>
                  <a:cubicBezTo>
                    <a:pt x="282171" y="96782"/>
                    <a:pt x="277712" y="101240"/>
                    <a:pt x="277712" y="106739"/>
                  </a:cubicBezTo>
                  <a:cubicBezTo>
                    <a:pt x="277712" y="112239"/>
                    <a:pt x="282171" y="116697"/>
                    <a:pt x="287670" y="116697"/>
                  </a:cubicBezTo>
                  <a:lnTo>
                    <a:pt x="384141" y="116697"/>
                  </a:lnTo>
                  <a:lnTo>
                    <a:pt x="384141" y="139353"/>
                  </a:lnTo>
                  <a:lnTo>
                    <a:pt x="362171" y="139353"/>
                  </a:lnTo>
                  <a:cubicBezTo>
                    <a:pt x="356671" y="139353"/>
                    <a:pt x="352213" y="143811"/>
                    <a:pt x="352213" y="149310"/>
                  </a:cubicBezTo>
                  <a:cubicBezTo>
                    <a:pt x="352213" y="154810"/>
                    <a:pt x="356671" y="159268"/>
                    <a:pt x="362171" y="159268"/>
                  </a:cubicBezTo>
                  <a:lnTo>
                    <a:pt x="384141" y="159268"/>
                  </a:lnTo>
                  <a:lnTo>
                    <a:pt x="384141" y="181925"/>
                  </a:lnTo>
                  <a:lnTo>
                    <a:pt x="287670" y="181925"/>
                  </a:lnTo>
                  <a:cubicBezTo>
                    <a:pt x="282171" y="181925"/>
                    <a:pt x="277712" y="186383"/>
                    <a:pt x="277712" y="191883"/>
                  </a:cubicBezTo>
                  <a:cubicBezTo>
                    <a:pt x="277712" y="197382"/>
                    <a:pt x="282171" y="201840"/>
                    <a:pt x="287670" y="201840"/>
                  </a:cubicBezTo>
                  <a:lnTo>
                    <a:pt x="384141" y="201840"/>
                  </a:lnTo>
                  <a:lnTo>
                    <a:pt x="384141" y="224496"/>
                  </a:lnTo>
                  <a:lnTo>
                    <a:pt x="287670" y="224496"/>
                  </a:lnTo>
                  <a:cubicBezTo>
                    <a:pt x="282171" y="224496"/>
                    <a:pt x="277712" y="228954"/>
                    <a:pt x="277712" y="234454"/>
                  </a:cubicBezTo>
                  <a:cubicBezTo>
                    <a:pt x="277712" y="239953"/>
                    <a:pt x="282171" y="244411"/>
                    <a:pt x="287670" y="244411"/>
                  </a:cubicBezTo>
                  <a:lnTo>
                    <a:pt x="384141" y="244411"/>
                  </a:lnTo>
                  <a:lnTo>
                    <a:pt x="384141" y="267067"/>
                  </a:lnTo>
                  <a:lnTo>
                    <a:pt x="362171" y="267067"/>
                  </a:lnTo>
                  <a:cubicBezTo>
                    <a:pt x="356671" y="267067"/>
                    <a:pt x="352213" y="271525"/>
                    <a:pt x="352213" y="277025"/>
                  </a:cubicBezTo>
                  <a:cubicBezTo>
                    <a:pt x="352213" y="282524"/>
                    <a:pt x="356671" y="286982"/>
                    <a:pt x="362171" y="286982"/>
                  </a:cubicBezTo>
                  <a:lnTo>
                    <a:pt x="384141" y="286982"/>
                  </a:lnTo>
                  <a:lnTo>
                    <a:pt x="384141" y="309638"/>
                  </a:lnTo>
                  <a:lnTo>
                    <a:pt x="287670" y="309638"/>
                  </a:lnTo>
                  <a:cubicBezTo>
                    <a:pt x="282171" y="309638"/>
                    <a:pt x="277712" y="314096"/>
                    <a:pt x="277712" y="319596"/>
                  </a:cubicBezTo>
                  <a:cubicBezTo>
                    <a:pt x="277712" y="325095"/>
                    <a:pt x="282171" y="329553"/>
                    <a:pt x="287670" y="329553"/>
                  </a:cubicBezTo>
                  <a:lnTo>
                    <a:pt x="384141" y="329553"/>
                  </a:lnTo>
                  <a:lnTo>
                    <a:pt x="384141" y="352209"/>
                  </a:lnTo>
                  <a:lnTo>
                    <a:pt x="287670" y="352209"/>
                  </a:lnTo>
                  <a:cubicBezTo>
                    <a:pt x="282171" y="352209"/>
                    <a:pt x="277712" y="356667"/>
                    <a:pt x="277712" y="362167"/>
                  </a:cubicBezTo>
                  <a:cubicBezTo>
                    <a:pt x="277712" y="367666"/>
                    <a:pt x="282171" y="372124"/>
                    <a:pt x="287670" y="372124"/>
                  </a:cubicBezTo>
                  <a:lnTo>
                    <a:pt x="384141" y="372124"/>
                  </a:lnTo>
                  <a:lnTo>
                    <a:pt x="384141" y="405424"/>
                  </a:lnTo>
                  <a:lnTo>
                    <a:pt x="191884" y="405424"/>
                  </a:lnTo>
                  <a:cubicBezTo>
                    <a:pt x="186385" y="405424"/>
                    <a:pt x="181926" y="409882"/>
                    <a:pt x="181926" y="415382"/>
                  </a:cubicBezTo>
                  <a:cubicBezTo>
                    <a:pt x="181926" y="420881"/>
                    <a:pt x="186385" y="425339"/>
                    <a:pt x="191884" y="425339"/>
                  </a:cubicBezTo>
                  <a:lnTo>
                    <a:pt x="192569" y="425339"/>
                  </a:lnTo>
                  <a:lnTo>
                    <a:pt x="192569" y="490567"/>
                  </a:lnTo>
                  <a:lnTo>
                    <a:pt x="136348" y="490567"/>
                  </a:lnTo>
                  <a:cubicBezTo>
                    <a:pt x="132181" y="478209"/>
                    <a:pt x="120488" y="469282"/>
                    <a:pt x="106741" y="469282"/>
                  </a:cubicBezTo>
                  <a:cubicBezTo>
                    <a:pt x="89513" y="469282"/>
                    <a:pt x="75496" y="483298"/>
                    <a:pt x="75496" y="500525"/>
                  </a:cubicBezTo>
                  <a:cubicBezTo>
                    <a:pt x="75496" y="517753"/>
                    <a:pt x="89513" y="531769"/>
                    <a:pt x="106741" y="531769"/>
                  </a:cubicBezTo>
                  <a:cubicBezTo>
                    <a:pt x="120488" y="531769"/>
                    <a:pt x="132179" y="522842"/>
                    <a:pt x="136348" y="510483"/>
                  </a:cubicBezTo>
                  <a:lnTo>
                    <a:pt x="192569" y="510483"/>
                  </a:lnTo>
                  <a:lnTo>
                    <a:pt x="192569" y="556062"/>
                  </a:lnTo>
                  <a:cubicBezTo>
                    <a:pt x="180211" y="560230"/>
                    <a:pt x="171284" y="571923"/>
                    <a:pt x="171284" y="585670"/>
                  </a:cubicBezTo>
                  <a:cubicBezTo>
                    <a:pt x="171284" y="602898"/>
                    <a:pt x="185300" y="616913"/>
                    <a:pt x="202527" y="616913"/>
                  </a:cubicBezTo>
                  <a:cubicBezTo>
                    <a:pt x="219754" y="616913"/>
                    <a:pt x="233770" y="602896"/>
                    <a:pt x="233770" y="585670"/>
                  </a:cubicBezTo>
                  <a:cubicBezTo>
                    <a:pt x="233770" y="571923"/>
                    <a:pt x="224843" y="560231"/>
                    <a:pt x="212484" y="556062"/>
                  </a:cubicBezTo>
                  <a:lnTo>
                    <a:pt x="212484" y="425339"/>
                  </a:lnTo>
                  <a:lnTo>
                    <a:pt x="256427" y="425339"/>
                  </a:lnTo>
                  <a:lnTo>
                    <a:pt x="256427" y="619919"/>
                  </a:lnTo>
                  <a:cubicBezTo>
                    <a:pt x="244069" y="624086"/>
                    <a:pt x="235141" y="635779"/>
                    <a:pt x="235141" y="649526"/>
                  </a:cubicBezTo>
                  <a:cubicBezTo>
                    <a:pt x="235141" y="666755"/>
                    <a:pt x="249157" y="680772"/>
                    <a:pt x="266385" y="680772"/>
                  </a:cubicBezTo>
                  <a:cubicBezTo>
                    <a:pt x="283613" y="680772"/>
                    <a:pt x="297628" y="666755"/>
                    <a:pt x="297628" y="649529"/>
                  </a:cubicBezTo>
                  <a:cubicBezTo>
                    <a:pt x="297628" y="635782"/>
                    <a:pt x="288700" y="624090"/>
                    <a:pt x="276342" y="619921"/>
                  </a:cubicBezTo>
                  <a:lnTo>
                    <a:pt x="276342" y="425342"/>
                  </a:lnTo>
                  <a:lnTo>
                    <a:pt x="320285" y="425342"/>
                  </a:lnTo>
                  <a:lnTo>
                    <a:pt x="320285" y="556065"/>
                  </a:lnTo>
                  <a:cubicBezTo>
                    <a:pt x="307927" y="560232"/>
                    <a:pt x="298999" y="571925"/>
                    <a:pt x="298999" y="585672"/>
                  </a:cubicBezTo>
                  <a:cubicBezTo>
                    <a:pt x="298999" y="602900"/>
                    <a:pt x="313016" y="616915"/>
                    <a:pt x="330242" y="616915"/>
                  </a:cubicBezTo>
                  <a:cubicBezTo>
                    <a:pt x="347469" y="616915"/>
                    <a:pt x="361486" y="602899"/>
                    <a:pt x="361486" y="585672"/>
                  </a:cubicBezTo>
                  <a:cubicBezTo>
                    <a:pt x="361486" y="571925"/>
                    <a:pt x="352558" y="560234"/>
                    <a:pt x="340200" y="556065"/>
                  </a:cubicBezTo>
                  <a:lnTo>
                    <a:pt x="340200" y="510485"/>
                  </a:lnTo>
                  <a:lnTo>
                    <a:pt x="396421" y="510485"/>
                  </a:lnTo>
                  <a:cubicBezTo>
                    <a:pt x="400589" y="522843"/>
                    <a:pt x="412282" y="531772"/>
                    <a:pt x="426028" y="531772"/>
                  </a:cubicBezTo>
                  <a:cubicBezTo>
                    <a:pt x="443256" y="531772"/>
                    <a:pt x="457273" y="517756"/>
                    <a:pt x="457273" y="500528"/>
                  </a:cubicBezTo>
                  <a:cubicBezTo>
                    <a:pt x="457273" y="483299"/>
                    <a:pt x="443256" y="469284"/>
                    <a:pt x="426028" y="469284"/>
                  </a:cubicBezTo>
                  <a:cubicBezTo>
                    <a:pt x="412282" y="469284"/>
                    <a:pt x="400590" y="478212"/>
                    <a:pt x="396421" y="490570"/>
                  </a:cubicBezTo>
                  <a:lnTo>
                    <a:pt x="340200" y="490570"/>
                  </a:lnTo>
                  <a:lnTo>
                    <a:pt x="340200" y="425342"/>
                  </a:lnTo>
                  <a:lnTo>
                    <a:pt x="521816" y="425342"/>
                  </a:lnTo>
                  <a:cubicBezTo>
                    <a:pt x="527315" y="425342"/>
                    <a:pt x="531773" y="420884"/>
                    <a:pt x="531773" y="415384"/>
                  </a:cubicBezTo>
                  <a:cubicBezTo>
                    <a:pt x="531772" y="409885"/>
                    <a:pt x="527312" y="405427"/>
                    <a:pt x="521814" y="405427"/>
                  </a:cubicBezTo>
                  <a:close/>
                  <a:moveTo>
                    <a:pt x="128711" y="405427"/>
                  </a:moveTo>
                  <a:lnTo>
                    <a:pt x="106054" y="405427"/>
                  </a:lnTo>
                  <a:lnTo>
                    <a:pt x="106054" y="381952"/>
                  </a:lnTo>
                  <a:cubicBezTo>
                    <a:pt x="114054" y="380683"/>
                    <a:pt x="121738" y="377898"/>
                    <a:pt x="128711" y="373694"/>
                  </a:cubicBezTo>
                  <a:lnTo>
                    <a:pt x="128711" y="405427"/>
                  </a:lnTo>
                  <a:close/>
                  <a:moveTo>
                    <a:pt x="123391" y="353158"/>
                  </a:moveTo>
                  <a:cubicBezTo>
                    <a:pt x="118201" y="357386"/>
                    <a:pt x="112320" y="360264"/>
                    <a:pt x="106054" y="361731"/>
                  </a:cubicBezTo>
                  <a:lnTo>
                    <a:pt x="106054" y="340884"/>
                  </a:lnTo>
                  <a:cubicBezTo>
                    <a:pt x="106054" y="335385"/>
                    <a:pt x="101596" y="330926"/>
                    <a:pt x="96097" y="330926"/>
                  </a:cubicBezTo>
                  <a:cubicBezTo>
                    <a:pt x="90597" y="330926"/>
                    <a:pt x="86139" y="335385"/>
                    <a:pt x="86139" y="340884"/>
                  </a:cubicBezTo>
                  <a:lnTo>
                    <a:pt x="86139" y="361734"/>
                  </a:lnTo>
                  <a:cubicBezTo>
                    <a:pt x="70085" y="358149"/>
                    <a:pt x="57120" y="344965"/>
                    <a:pt x="53781" y="328708"/>
                  </a:cubicBezTo>
                  <a:cubicBezTo>
                    <a:pt x="51241" y="316341"/>
                    <a:pt x="53932" y="304056"/>
                    <a:pt x="61356" y="294115"/>
                  </a:cubicBezTo>
                  <a:cubicBezTo>
                    <a:pt x="67193" y="286300"/>
                    <a:pt x="68677" y="275992"/>
                    <a:pt x="65332" y="266540"/>
                  </a:cubicBezTo>
                  <a:cubicBezTo>
                    <a:pt x="64105" y="263077"/>
                    <a:pt x="63483" y="259443"/>
                    <a:pt x="63483" y="255741"/>
                  </a:cubicBezTo>
                  <a:cubicBezTo>
                    <a:pt x="63483" y="245748"/>
                    <a:pt x="67974" y="236441"/>
                    <a:pt x="75803" y="230208"/>
                  </a:cubicBezTo>
                  <a:cubicBezTo>
                    <a:pt x="81671" y="225534"/>
                    <a:pt x="88660" y="223117"/>
                    <a:pt x="96028" y="223117"/>
                  </a:cubicBezTo>
                  <a:cubicBezTo>
                    <a:pt x="98637" y="223117"/>
                    <a:pt x="101296" y="223421"/>
                    <a:pt x="103966" y="224034"/>
                  </a:cubicBezTo>
                  <a:cubicBezTo>
                    <a:pt x="115383" y="226658"/>
                    <a:pt x="124650" y="235669"/>
                    <a:pt x="127575" y="246988"/>
                  </a:cubicBezTo>
                  <a:cubicBezTo>
                    <a:pt x="129261" y="253513"/>
                    <a:pt x="129084" y="259907"/>
                    <a:pt x="127050" y="265993"/>
                  </a:cubicBezTo>
                  <a:cubicBezTo>
                    <a:pt x="123726" y="275944"/>
                    <a:pt x="125160" y="286482"/>
                    <a:pt x="130887" y="294180"/>
                  </a:cubicBezTo>
                  <a:cubicBezTo>
                    <a:pt x="136427" y="301625"/>
                    <a:pt x="139354" y="310415"/>
                    <a:pt x="139354" y="319597"/>
                  </a:cubicBezTo>
                  <a:cubicBezTo>
                    <a:pt x="139354" y="332663"/>
                    <a:pt x="133536" y="344896"/>
                    <a:pt x="123391" y="353158"/>
                  </a:cubicBezTo>
                  <a:close/>
                  <a:moveTo>
                    <a:pt x="106739" y="511855"/>
                  </a:moveTo>
                  <a:cubicBezTo>
                    <a:pt x="100493" y="511855"/>
                    <a:pt x="95410" y="506773"/>
                    <a:pt x="95410" y="500526"/>
                  </a:cubicBezTo>
                  <a:cubicBezTo>
                    <a:pt x="95410" y="494279"/>
                    <a:pt x="100493" y="489198"/>
                    <a:pt x="106739" y="489198"/>
                  </a:cubicBezTo>
                  <a:cubicBezTo>
                    <a:pt x="112986" y="489198"/>
                    <a:pt x="118067" y="494281"/>
                    <a:pt x="118067" y="500526"/>
                  </a:cubicBezTo>
                  <a:cubicBezTo>
                    <a:pt x="118069" y="506774"/>
                    <a:pt x="112986" y="511855"/>
                    <a:pt x="106739" y="511855"/>
                  </a:cubicBezTo>
                  <a:close/>
                  <a:moveTo>
                    <a:pt x="213853" y="585671"/>
                  </a:moveTo>
                  <a:cubicBezTo>
                    <a:pt x="213853" y="591916"/>
                    <a:pt x="208772" y="596999"/>
                    <a:pt x="202525" y="596999"/>
                  </a:cubicBezTo>
                  <a:cubicBezTo>
                    <a:pt x="196279" y="596999"/>
                    <a:pt x="191198" y="591916"/>
                    <a:pt x="191198" y="585671"/>
                  </a:cubicBezTo>
                  <a:cubicBezTo>
                    <a:pt x="191198" y="579425"/>
                    <a:pt x="196280" y="574343"/>
                    <a:pt x="202525" y="574343"/>
                  </a:cubicBezTo>
                  <a:cubicBezTo>
                    <a:pt x="208771" y="574343"/>
                    <a:pt x="213853" y="579425"/>
                    <a:pt x="213853" y="585671"/>
                  </a:cubicBezTo>
                  <a:close/>
                  <a:moveTo>
                    <a:pt x="277712" y="649529"/>
                  </a:moveTo>
                  <a:cubicBezTo>
                    <a:pt x="277712" y="655774"/>
                    <a:pt x="272631" y="660856"/>
                    <a:pt x="266385" y="660856"/>
                  </a:cubicBezTo>
                  <a:cubicBezTo>
                    <a:pt x="260138" y="660856"/>
                    <a:pt x="255057" y="655774"/>
                    <a:pt x="255057" y="649529"/>
                  </a:cubicBezTo>
                  <a:cubicBezTo>
                    <a:pt x="255057" y="643283"/>
                    <a:pt x="260139" y="638201"/>
                    <a:pt x="266385" y="638201"/>
                  </a:cubicBezTo>
                  <a:cubicBezTo>
                    <a:pt x="272630" y="638201"/>
                    <a:pt x="277712" y="643283"/>
                    <a:pt x="277712" y="649529"/>
                  </a:cubicBezTo>
                  <a:close/>
                  <a:moveTo>
                    <a:pt x="341570" y="585671"/>
                  </a:moveTo>
                  <a:cubicBezTo>
                    <a:pt x="341570" y="591916"/>
                    <a:pt x="336488" y="596999"/>
                    <a:pt x="330242" y="596999"/>
                  </a:cubicBezTo>
                  <a:cubicBezTo>
                    <a:pt x="323996" y="596999"/>
                    <a:pt x="318915" y="591916"/>
                    <a:pt x="318915" y="585671"/>
                  </a:cubicBezTo>
                  <a:cubicBezTo>
                    <a:pt x="318915" y="579425"/>
                    <a:pt x="323997" y="574343"/>
                    <a:pt x="330242" y="574343"/>
                  </a:cubicBezTo>
                  <a:cubicBezTo>
                    <a:pt x="336488" y="574343"/>
                    <a:pt x="341570" y="579425"/>
                    <a:pt x="341570" y="585671"/>
                  </a:cubicBezTo>
                  <a:close/>
                  <a:moveTo>
                    <a:pt x="426027" y="489198"/>
                  </a:moveTo>
                  <a:cubicBezTo>
                    <a:pt x="432274" y="489198"/>
                    <a:pt x="437356" y="494281"/>
                    <a:pt x="437356" y="500526"/>
                  </a:cubicBezTo>
                  <a:cubicBezTo>
                    <a:pt x="437356" y="506773"/>
                    <a:pt x="432274" y="511855"/>
                    <a:pt x="426027" y="511855"/>
                  </a:cubicBezTo>
                  <a:cubicBezTo>
                    <a:pt x="419780" y="511855"/>
                    <a:pt x="414699" y="506773"/>
                    <a:pt x="414699" y="500526"/>
                  </a:cubicBezTo>
                  <a:cubicBezTo>
                    <a:pt x="414699" y="494281"/>
                    <a:pt x="419780" y="489198"/>
                    <a:pt x="426027" y="489198"/>
                  </a:cubicBezTo>
                  <a:close/>
                  <a:moveTo>
                    <a:pt x="447315" y="309639"/>
                  </a:moveTo>
                  <a:cubicBezTo>
                    <a:pt x="441068" y="309639"/>
                    <a:pt x="435986" y="304557"/>
                    <a:pt x="435986" y="298311"/>
                  </a:cubicBezTo>
                  <a:lnTo>
                    <a:pt x="435986" y="286984"/>
                  </a:lnTo>
                  <a:lnTo>
                    <a:pt x="458643" y="286984"/>
                  </a:lnTo>
                  <a:lnTo>
                    <a:pt x="458643" y="298311"/>
                  </a:lnTo>
                  <a:cubicBezTo>
                    <a:pt x="458642" y="304558"/>
                    <a:pt x="453559" y="309639"/>
                    <a:pt x="447315" y="3096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id="{EE1710F7-26BA-418F-91C7-A22AEE099464}"/>
                </a:ext>
              </a:extLst>
            </p:cNvPr>
            <p:cNvSpPr/>
            <p:nvPr/>
          </p:nvSpPr>
          <p:spPr>
            <a:xfrm>
              <a:off x="4620265" y="2750443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id="{5F1184DB-DC5E-434F-9C61-739C80CFED19}"/>
                </a:ext>
              </a:extLst>
            </p:cNvPr>
            <p:cNvSpPr/>
            <p:nvPr/>
          </p:nvSpPr>
          <p:spPr>
            <a:xfrm>
              <a:off x="4620265" y="2707872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id="{E3966368-D97B-403F-8B07-D90E9401FB6E}"/>
                </a:ext>
              </a:extLst>
            </p:cNvPr>
            <p:cNvSpPr/>
            <p:nvPr/>
          </p:nvSpPr>
          <p:spPr>
            <a:xfrm>
              <a:off x="4694764" y="2665300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2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id="{4923BE0E-E69D-49AB-9889-F5673450F918}"/>
                </a:ext>
              </a:extLst>
            </p:cNvPr>
            <p:cNvSpPr/>
            <p:nvPr/>
          </p:nvSpPr>
          <p:spPr>
            <a:xfrm>
              <a:off x="4620265" y="2622729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id="{2628BB91-1E52-45FD-A9B8-0133410C2A1B}"/>
                </a:ext>
              </a:extLst>
            </p:cNvPr>
            <p:cNvSpPr/>
            <p:nvPr/>
          </p:nvSpPr>
          <p:spPr>
            <a:xfrm>
              <a:off x="4620265" y="2580157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id="{A41C2467-9E63-4F56-8934-30F853195314}"/>
                </a:ext>
              </a:extLst>
            </p:cNvPr>
            <p:cNvSpPr/>
            <p:nvPr/>
          </p:nvSpPr>
          <p:spPr>
            <a:xfrm>
              <a:off x="4694764" y="2537584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2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id="{83922BFF-630F-4653-B8AF-4D0DBE6156CE}"/>
                </a:ext>
              </a:extLst>
            </p:cNvPr>
            <p:cNvSpPr/>
            <p:nvPr/>
          </p:nvSpPr>
          <p:spPr>
            <a:xfrm>
              <a:off x="4620265" y="2495013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:a16="http://schemas.microsoft.com/office/drawing/2014/main" id="{F2192783-5F69-43B8-AF5D-DE05A6B0BA38}"/>
                </a:ext>
              </a:extLst>
            </p:cNvPr>
            <p:cNvSpPr/>
            <p:nvPr/>
          </p:nvSpPr>
          <p:spPr>
            <a:xfrm>
              <a:off x="4620265" y="2452442"/>
              <a:ext cx="53108" cy="21243"/>
            </a:xfrm>
            <a:custGeom>
              <a:avLst/>
              <a:gdLst>
                <a:gd name="connsiteX0" fmla="*/ 42882 w 53107"/>
                <a:gd name="connsiteY0" fmla="*/ 996 h 21243"/>
                <a:gd name="connsiteX1" fmla="*/ 10953 w 53107"/>
                <a:gd name="connsiteY1" fmla="*/ 996 h 21243"/>
                <a:gd name="connsiteX2" fmla="*/ 996 w 53107"/>
                <a:gd name="connsiteY2" fmla="*/ 10953 h 21243"/>
                <a:gd name="connsiteX3" fmla="*/ 10953 w 53107"/>
                <a:gd name="connsiteY3" fmla="*/ 20911 h 21243"/>
                <a:gd name="connsiteX4" fmla="*/ 42882 w 53107"/>
                <a:gd name="connsiteY4" fmla="*/ 20911 h 21243"/>
                <a:gd name="connsiteX5" fmla="*/ 52839 w 53107"/>
                <a:gd name="connsiteY5" fmla="*/ 10953 h 21243"/>
                <a:gd name="connsiteX6" fmla="*/ 42882 w 53107"/>
                <a:gd name="connsiteY6" fmla="*/ 996 h 2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7" h="21243">
                  <a:moveTo>
                    <a:pt x="42882" y="996"/>
                  </a:moveTo>
                  <a:lnTo>
                    <a:pt x="10953" y="996"/>
                  </a:lnTo>
                  <a:cubicBezTo>
                    <a:pt x="5454" y="996"/>
                    <a:pt x="996" y="5454"/>
                    <a:pt x="996" y="10953"/>
                  </a:cubicBezTo>
                  <a:cubicBezTo>
                    <a:pt x="996" y="16453"/>
                    <a:pt x="5454" y="20911"/>
                    <a:pt x="10953" y="20911"/>
                  </a:cubicBezTo>
                  <a:lnTo>
                    <a:pt x="42882" y="20911"/>
                  </a:lnTo>
                  <a:cubicBezTo>
                    <a:pt x="48381" y="20911"/>
                    <a:pt x="52839" y="16453"/>
                    <a:pt x="52839" y="10953"/>
                  </a:cubicBezTo>
                  <a:cubicBezTo>
                    <a:pt x="52839" y="5454"/>
                    <a:pt x="48380" y="996"/>
                    <a:pt x="42882" y="9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06" name="Graphique 22">
            <a:extLst>
              <a:ext uri="{FF2B5EF4-FFF2-40B4-BE49-F238E27FC236}">
                <a16:creationId xmlns:a16="http://schemas.microsoft.com/office/drawing/2014/main" id="{762897C2-9639-4B0F-8B5A-AEC43B377703}"/>
              </a:ext>
            </a:extLst>
          </p:cNvPr>
          <p:cNvGrpSpPr>
            <a:grpSpLocks noChangeAspect="1"/>
          </p:cNvGrpSpPr>
          <p:nvPr/>
        </p:nvGrpSpPr>
        <p:grpSpPr>
          <a:xfrm>
            <a:off x="3299632" y="1870567"/>
            <a:ext cx="407194" cy="407194"/>
            <a:chOff x="7200900" y="2400223"/>
            <a:chExt cx="542925" cy="542925"/>
          </a:xfrm>
          <a:solidFill>
            <a:schemeClr val="bg1"/>
          </a:solidFill>
        </p:grpSpPr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id="{3407E9F9-1165-4346-9C68-4945FE883D06}"/>
                </a:ext>
              </a:extLst>
            </p:cNvPr>
            <p:cNvSpPr/>
            <p:nvPr/>
          </p:nvSpPr>
          <p:spPr>
            <a:xfrm>
              <a:off x="7225717" y="2398704"/>
              <a:ext cx="492279" cy="544951"/>
            </a:xfrm>
            <a:custGeom>
              <a:avLst/>
              <a:gdLst>
                <a:gd name="connsiteX0" fmla="*/ 263866 w 492279"/>
                <a:gd name="connsiteY0" fmla="*/ 1519 h 544950"/>
                <a:gd name="connsiteX1" fmla="*/ 182832 w 492279"/>
                <a:gd name="connsiteY1" fmla="*/ 82553 h 544950"/>
                <a:gd name="connsiteX2" fmla="*/ 263866 w 492279"/>
                <a:gd name="connsiteY2" fmla="*/ 163587 h 544950"/>
                <a:gd name="connsiteX3" fmla="*/ 344899 w 492279"/>
                <a:gd name="connsiteY3" fmla="*/ 82553 h 544950"/>
                <a:gd name="connsiteX4" fmla="*/ 263866 w 492279"/>
                <a:gd name="connsiteY4" fmla="*/ 1519 h 544950"/>
                <a:gd name="connsiteX5" fmla="*/ 263866 w 492279"/>
                <a:gd name="connsiteY5" fmla="*/ 21778 h 544950"/>
                <a:gd name="connsiteX6" fmla="*/ 324641 w 492279"/>
                <a:gd name="connsiteY6" fmla="*/ 82553 h 544950"/>
                <a:gd name="connsiteX7" fmla="*/ 263866 w 492279"/>
                <a:gd name="connsiteY7" fmla="*/ 143328 h 544950"/>
                <a:gd name="connsiteX8" fmla="*/ 203090 w 492279"/>
                <a:gd name="connsiteY8" fmla="*/ 82553 h 544950"/>
                <a:gd name="connsiteX9" fmla="*/ 263866 w 492279"/>
                <a:gd name="connsiteY9" fmla="*/ 21778 h 544950"/>
                <a:gd name="connsiteX10" fmla="*/ 263866 w 492279"/>
                <a:gd name="connsiteY10" fmla="*/ 42036 h 544950"/>
                <a:gd name="connsiteX11" fmla="*/ 223349 w 492279"/>
                <a:gd name="connsiteY11" fmla="*/ 82553 h 544950"/>
                <a:gd name="connsiteX12" fmla="*/ 233478 w 492279"/>
                <a:gd name="connsiteY12" fmla="*/ 82553 h 544950"/>
                <a:gd name="connsiteX13" fmla="*/ 263866 w 492279"/>
                <a:gd name="connsiteY13" fmla="*/ 52165 h 544950"/>
                <a:gd name="connsiteX14" fmla="*/ 263866 w 492279"/>
                <a:gd name="connsiteY14" fmla="*/ 42036 h 544950"/>
                <a:gd name="connsiteX15" fmla="*/ 118888 w 492279"/>
                <a:gd name="connsiteY15" fmla="*/ 92553 h 544950"/>
                <a:gd name="connsiteX16" fmla="*/ 54062 w 492279"/>
                <a:gd name="connsiteY16" fmla="*/ 157379 h 544950"/>
                <a:gd name="connsiteX17" fmla="*/ 118888 w 492279"/>
                <a:gd name="connsiteY17" fmla="*/ 222206 h 544950"/>
                <a:gd name="connsiteX18" fmla="*/ 183715 w 492279"/>
                <a:gd name="connsiteY18" fmla="*/ 157379 h 544950"/>
                <a:gd name="connsiteX19" fmla="*/ 118888 w 492279"/>
                <a:gd name="connsiteY19" fmla="*/ 92553 h 544950"/>
                <a:gd name="connsiteX20" fmla="*/ 118888 w 492279"/>
                <a:gd name="connsiteY20" fmla="*/ 112811 h 544950"/>
                <a:gd name="connsiteX21" fmla="*/ 163457 w 492279"/>
                <a:gd name="connsiteY21" fmla="*/ 157379 h 544950"/>
                <a:gd name="connsiteX22" fmla="*/ 118888 w 492279"/>
                <a:gd name="connsiteY22" fmla="*/ 201948 h 544950"/>
                <a:gd name="connsiteX23" fmla="*/ 74320 w 492279"/>
                <a:gd name="connsiteY23" fmla="*/ 157379 h 544950"/>
                <a:gd name="connsiteX24" fmla="*/ 118888 w 492279"/>
                <a:gd name="connsiteY24" fmla="*/ 112811 h 544950"/>
                <a:gd name="connsiteX25" fmla="*/ 406817 w 492279"/>
                <a:gd name="connsiteY25" fmla="*/ 135095 h 544950"/>
                <a:gd name="connsiteX26" fmla="*/ 384533 w 492279"/>
                <a:gd name="connsiteY26" fmla="*/ 157379 h 544950"/>
                <a:gd name="connsiteX27" fmla="*/ 406817 w 492279"/>
                <a:gd name="connsiteY27" fmla="*/ 179664 h 544950"/>
                <a:gd name="connsiteX28" fmla="*/ 429101 w 492279"/>
                <a:gd name="connsiteY28" fmla="*/ 157379 h 544950"/>
                <a:gd name="connsiteX29" fmla="*/ 406817 w 492279"/>
                <a:gd name="connsiteY29" fmla="*/ 135095 h 544950"/>
                <a:gd name="connsiteX30" fmla="*/ 60269 w 492279"/>
                <a:gd name="connsiteY30" fmla="*/ 243607 h 544950"/>
                <a:gd name="connsiteX31" fmla="*/ 1519 w 492279"/>
                <a:gd name="connsiteY31" fmla="*/ 302357 h 544950"/>
                <a:gd name="connsiteX32" fmla="*/ 60269 w 492279"/>
                <a:gd name="connsiteY32" fmla="*/ 361106 h 544950"/>
                <a:gd name="connsiteX33" fmla="*/ 119018 w 492279"/>
                <a:gd name="connsiteY33" fmla="*/ 302357 h 544950"/>
                <a:gd name="connsiteX34" fmla="*/ 60269 w 492279"/>
                <a:gd name="connsiteY34" fmla="*/ 243607 h 544950"/>
                <a:gd name="connsiteX35" fmla="*/ 60269 w 492279"/>
                <a:gd name="connsiteY35" fmla="*/ 263866 h 544950"/>
                <a:gd name="connsiteX36" fmla="*/ 98760 w 492279"/>
                <a:gd name="connsiteY36" fmla="*/ 302357 h 544950"/>
                <a:gd name="connsiteX37" fmla="*/ 60269 w 492279"/>
                <a:gd name="connsiteY37" fmla="*/ 340848 h 544950"/>
                <a:gd name="connsiteX38" fmla="*/ 21778 w 492279"/>
                <a:gd name="connsiteY38" fmla="*/ 302357 h 544950"/>
                <a:gd name="connsiteX39" fmla="*/ 60269 w 492279"/>
                <a:gd name="connsiteY39" fmla="*/ 263866 h 544950"/>
                <a:gd name="connsiteX40" fmla="*/ 465437 w 492279"/>
                <a:gd name="connsiteY40" fmla="*/ 276021 h 544950"/>
                <a:gd name="connsiteX41" fmla="*/ 439101 w 492279"/>
                <a:gd name="connsiteY41" fmla="*/ 302357 h 544950"/>
                <a:gd name="connsiteX42" fmla="*/ 465437 w 492279"/>
                <a:gd name="connsiteY42" fmla="*/ 328692 h 544950"/>
                <a:gd name="connsiteX43" fmla="*/ 491773 w 492279"/>
                <a:gd name="connsiteY43" fmla="*/ 302357 h 544950"/>
                <a:gd name="connsiteX44" fmla="*/ 465437 w 492279"/>
                <a:gd name="connsiteY44" fmla="*/ 276021 h 544950"/>
                <a:gd name="connsiteX45" fmla="*/ 465437 w 492279"/>
                <a:gd name="connsiteY45" fmla="*/ 296279 h 544950"/>
                <a:gd name="connsiteX46" fmla="*/ 471514 w 492279"/>
                <a:gd name="connsiteY46" fmla="*/ 302357 h 544950"/>
                <a:gd name="connsiteX47" fmla="*/ 465437 w 492279"/>
                <a:gd name="connsiteY47" fmla="*/ 308434 h 544950"/>
                <a:gd name="connsiteX48" fmla="*/ 459359 w 492279"/>
                <a:gd name="connsiteY48" fmla="*/ 302357 h 544950"/>
                <a:gd name="connsiteX49" fmla="*/ 465437 w 492279"/>
                <a:gd name="connsiteY49" fmla="*/ 296279 h 544950"/>
                <a:gd name="connsiteX50" fmla="*/ 118888 w 492279"/>
                <a:gd name="connsiteY50" fmla="*/ 394658 h 544950"/>
                <a:gd name="connsiteX51" fmla="*/ 68242 w 492279"/>
                <a:gd name="connsiteY51" fmla="*/ 445304 h 544950"/>
                <a:gd name="connsiteX52" fmla="*/ 118888 w 492279"/>
                <a:gd name="connsiteY52" fmla="*/ 495950 h 544950"/>
                <a:gd name="connsiteX53" fmla="*/ 169534 w 492279"/>
                <a:gd name="connsiteY53" fmla="*/ 445304 h 544950"/>
                <a:gd name="connsiteX54" fmla="*/ 118888 w 492279"/>
                <a:gd name="connsiteY54" fmla="*/ 394658 h 544950"/>
                <a:gd name="connsiteX55" fmla="*/ 406817 w 492279"/>
                <a:gd name="connsiteY55" fmla="*/ 412890 h 544950"/>
                <a:gd name="connsiteX56" fmla="*/ 374404 w 492279"/>
                <a:gd name="connsiteY56" fmla="*/ 445304 h 544950"/>
                <a:gd name="connsiteX57" fmla="*/ 406817 w 492279"/>
                <a:gd name="connsiteY57" fmla="*/ 477717 h 544950"/>
                <a:gd name="connsiteX58" fmla="*/ 439230 w 492279"/>
                <a:gd name="connsiteY58" fmla="*/ 445304 h 544950"/>
                <a:gd name="connsiteX59" fmla="*/ 406817 w 492279"/>
                <a:gd name="connsiteY59" fmla="*/ 412890 h 544950"/>
                <a:gd name="connsiteX60" fmla="*/ 118888 w 492279"/>
                <a:gd name="connsiteY60" fmla="*/ 414916 h 544950"/>
                <a:gd name="connsiteX61" fmla="*/ 149276 w 492279"/>
                <a:gd name="connsiteY61" fmla="*/ 445304 h 544950"/>
                <a:gd name="connsiteX62" fmla="*/ 118888 w 492279"/>
                <a:gd name="connsiteY62" fmla="*/ 475691 h 544950"/>
                <a:gd name="connsiteX63" fmla="*/ 88501 w 492279"/>
                <a:gd name="connsiteY63" fmla="*/ 445304 h 544950"/>
                <a:gd name="connsiteX64" fmla="*/ 118888 w 492279"/>
                <a:gd name="connsiteY64" fmla="*/ 414916 h 544950"/>
                <a:gd name="connsiteX65" fmla="*/ 406817 w 492279"/>
                <a:gd name="connsiteY65" fmla="*/ 433149 h 544950"/>
                <a:gd name="connsiteX66" fmla="*/ 418972 w 492279"/>
                <a:gd name="connsiteY66" fmla="*/ 445304 h 544950"/>
                <a:gd name="connsiteX67" fmla="*/ 406817 w 492279"/>
                <a:gd name="connsiteY67" fmla="*/ 457459 h 544950"/>
                <a:gd name="connsiteX68" fmla="*/ 394662 w 492279"/>
                <a:gd name="connsiteY68" fmla="*/ 445304 h 544950"/>
                <a:gd name="connsiteX69" fmla="*/ 406817 w 492279"/>
                <a:gd name="connsiteY69" fmla="*/ 433149 h 544950"/>
                <a:gd name="connsiteX70" fmla="*/ 263866 w 492279"/>
                <a:gd name="connsiteY70" fmla="*/ 463411 h 544950"/>
                <a:gd name="connsiteX71" fmla="*/ 223349 w 492279"/>
                <a:gd name="connsiteY71" fmla="*/ 503928 h 544950"/>
                <a:gd name="connsiteX72" fmla="*/ 263866 w 492279"/>
                <a:gd name="connsiteY72" fmla="*/ 544444 h 544950"/>
                <a:gd name="connsiteX73" fmla="*/ 304382 w 492279"/>
                <a:gd name="connsiteY73" fmla="*/ 503928 h 544950"/>
                <a:gd name="connsiteX74" fmla="*/ 263866 w 492279"/>
                <a:gd name="connsiteY74" fmla="*/ 463411 h 544950"/>
                <a:gd name="connsiteX75" fmla="*/ 263866 w 492279"/>
                <a:gd name="connsiteY75" fmla="*/ 483669 h 544950"/>
                <a:gd name="connsiteX76" fmla="*/ 284124 w 492279"/>
                <a:gd name="connsiteY76" fmla="*/ 503928 h 544950"/>
                <a:gd name="connsiteX77" fmla="*/ 263866 w 492279"/>
                <a:gd name="connsiteY77" fmla="*/ 524186 h 544950"/>
                <a:gd name="connsiteX78" fmla="*/ 243607 w 492279"/>
                <a:gd name="connsiteY78" fmla="*/ 503928 h 544950"/>
                <a:gd name="connsiteX79" fmla="*/ 263866 w 492279"/>
                <a:gd name="connsiteY79" fmla="*/ 483669 h 54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492279" h="544950">
                  <a:moveTo>
                    <a:pt x="263866" y="1519"/>
                  </a:moveTo>
                  <a:cubicBezTo>
                    <a:pt x="219232" y="1519"/>
                    <a:pt x="182832" y="37920"/>
                    <a:pt x="182832" y="82553"/>
                  </a:cubicBezTo>
                  <a:cubicBezTo>
                    <a:pt x="182832" y="127186"/>
                    <a:pt x="219232" y="163587"/>
                    <a:pt x="263866" y="163587"/>
                  </a:cubicBezTo>
                  <a:cubicBezTo>
                    <a:pt x="308499" y="163587"/>
                    <a:pt x="344899" y="127186"/>
                    <a:pt x="344899" y="82553"/>
                  </a:cubicBezTo>
                  <a:cubicBezTo>
                    <a:pt x="344899" y="37920"/>
                    <a:pt x="308499" y="1519"/>
                    <a:pt x="263866" y="1519"/>
                  </a:cubicBezTo>
                  <a:close/>
                  <a:moveTo>
                    <a:pt x="263866" y="21778"/>
                  </a:moveTo>
                  <a:cubicBezTo>
                    <a:pt x="297551" y="21778"/>
                    <a:pt x="324641" y="48867"/>
                    <a:pt x="324641" y="82553"/>
                  </a:cubicBezTo>
                  <a:cubicBezTo>
                    <a:pt x="324641" y="116239"/>
                    <a:pt x="297551" y="143328"/>
                    <a:pt x="263866" y="143328"/>
                  </a:cubicBezTo>
                  <a:cubicBezTo>
                    <a:pt x="230180" y="143328"/>
                    <a:pt x="203090" y="116239"/>
                    <a:pt x="203090" y="82553"/>
                  </a:cubicBezTo>
                  <a:cubicBezTo>
                    <a:pt x="203090" y="48867"/>
                    <a:pt x="230180" y="21778"/>
                    <a:pt x="263866" y="21778"/>
                  </a:cubicBezTo>
                  <a:close/>
                  <a:moveTo>
                    <a:pt x="263866" y="42036"/>
                  </a:moveTo>
                  <a:cubicBezTo>
                    <a:pt x="241549" y="42036"/>
                    <a:pt x="223349" y="60236"/>
                    <a:pt x="223349" y="82553"/>
                  </a:cubicBezTo>
                  <a:cubicBezTo>
                    <a:pt x="223252" y="89402"/>
                    <a:pt x="233575" y="89402"/>
                    <a:pt x="233478" y="82553"/>
                  </a:cubicBezTo>
                  <a:cubicBezTo>
                    <a:pt x="233478" y="65710"/>
                    <a:pt x="247023" y="52165"/>
                    <a:pt x="263866" y="52165"/>
                  </a:cubicBezTo>
                  <a:cubicBezTo>
                    <a:pt x="270715" y="52263"/>
                    <a:pt x="270715" y="41939"/>
                    <a:pt x="263866" y="42036"/>
                  </a:cubicBezTo>
                  <a:close/>
                  <a:moveTo>
                    <a:pt x="118888" y="92553"/>
                  </a:moveTo>
                  <a:cubicBezTo>
                    <a:pt x="83205" y="92553"/>
                    <a:pt x="54062" y="121696"/>
                    <a:pt x="54062" y="157379"/>
                  </a:cubicBezTo>
                  <a:cubicBezTo>
                    <a:pt x="54062" y="193063"/>
                    <a:pt x="83205" y="222206"/>
                    <a:pt x="118888" y="222206"/>
                  </a:cubicBezTo>
                  <a:cubicBezTo>
                    <a:pt x="154572" y="222206"/>
                    <a:pt x="183715" y="193063"/>
                    <a:pt x="183715" y="157379"/>
                  </a:cubicBezTo>
                  <a:cubicBezTo>
                    <a:pt x="183715" y="121696"/>
                    <a:pt x="154570" y="92553"/>
                    <a:pt x="118888" y="92553"/>
                  </a:cubicBezTo>
                  <a:close/>
                  <a:moveTo>
                    <a:pt x="118888" y="112811"/>
                  </a:moveTo>
                  <a:cubicBezTo>
                    <a:pt x="143622" y="112811"/>
                    <a:pt x="163457" y="132646"/>
                    <a:pt x="163457" y="157379"/>
                  </a:cubicBezTo>
                  <a:cubicBezTo>
                    <a:pt x="163457" y="182113"/>
                    <a:pt x="143622" y="201948"/>
                    <a:pt x="118888" y="201948"/>
                  </a:cubicBezTo>
                  <a:cubicBezTo>
                    <a:pt x="94155" y="201948"/>
                    <a:pt x="74320" y="182113"/>
                    <a:pt x="74320" y="157379"/>
                  </a:cubicBezTo>
                  <a:cubicBezTo>
                    <a:pt x="74320" y="132646"/>
                    <a:pt x="94153" y="112811"/>
                    <a:pt x="118888" y="112811"/>
                  </a:cubicBezTo>
                  <a:close/>
                  <a:moveTo>
                    <a:pt x="406817" y="135095"/>
                  </a:moveTo>
                  <a:cubicBezTo>
                    <a:pt x="394630" y="135095"/>
                    <a:pt x="384533" y="145192"/>
                    <a:pt x="384533" y="157379"/>
                  </a:cubicBezTo>
                  <a:cubicBezTo>
                    <a:pt x="384533" y="169567"/>
                    <a:pt x="394630" y="179664"/>
                    <a:pt x="406817" y="179664"/>
                  </a:cubicBezTo>
                  <a:cubicBezTo>
                    <a:pt x="419004" y="179664"/>
                    <a:pt x="429101" y="169567"/>
                    <a:pt x="429101" y="157379"/>
                  </a:cubicBezTo>
                  <a:cubicBezTo>
                    <a:pt x="429101" y="145192"/>
                    <a:pt x="419004" y="135095"/>
                    <a:pt x="406817" y="135095"/>
                  </a:cubicBezTo>
                  <a:close/>
                  <a:moveTo>
                    <a:pt x="60269" y="243607"/>
                  </a:moveTo>
                  <a:cubicBezTo>
                    <a:pt x="27942" y="243607"/>
                    <a:pt x="1519" y="270030"/>
                    <a:pt x="1519" y="302357"/>
                  </a:cubicBezTo>
                  <a:cubicBezTo>
                    <a:pt x="1519" y="334683"/>
                    <a:pt x="27942" y="361106"/>
                    <a:pt x="60269" y="361106"/>
                  </a:cubicBezTo>
                  <a:cubicBezTo>
                    <a:pt x="92595" y="361106"/>
                    <a:pt x="119018" y="334683"/>
                    <a:pt x="119018" y="302357"/>
                  </a:cubicBezTo>
                  <a:cubicBezTo>
                    <a:pt x="119018" y="270030"/>
                    <a:pt x="92595" y="243607"/>
                    <a:pt x="60269" y="243607"/>
                  </a:cubicBezTo>
                  <a:close/>
                  <a:moveTo>
                    <a:pt x="60269" y="263866"/>
                  </a:moveTo>
                  <a:cubicBezTo>
                    <a:pt x="81647" y="263866"/>
                    <a:pt x="98760" y="280978"/>
                    <a:pt x="98760" y="302357"/>
                  </a:cubicBezTo>
                  <a:cubicBezTo>
                    <a:pt x="98760" y="323735"/>
                    <a:pt x="81647" y="340848"/>
                    <a:pt x="60269" y="340848"/>
                  </a:cubicBezTo>
                  <a:cubicBezTo>
                    <a:pt x="38890" y="340848"/>
                    <a:pt x="21778" y="323735"/>
                    <a:pt x="21778" y="302357"/>
                  </a:cubicBezTo>
                  <a:cubicBezTo>
                    <a:pt x="21778" y="280978"/>
                    <a:pt x="38890" y="263866"/>
                    <a:pt x="60269" y="263866"/>
                  </a:cubicBezTo>
                  <a:close/>
                  <a:moveTo>
                    <a:pt x="465437" y="276021"/>
                  </a:moveTo>
                  <a:cubicBezTo>
                    <a:pt x="451013" y="276021"/>
                    <a:pt x="439101" y="287933"/>
                    <a:pt x="439101" y="302357"/>
                  </a:cubicBezTo>
                  <a:cubicBezTo>
                    <a:pt x="439101" y="316781"/>
                    <a:pt x="451013" y="328692"/>
                    <a:pt x="465437" y="328692"/>
                  </a:cubicBezTo>
                  <a:cubicBezTo>
                    <a:pt x="479861" y="328692"/>
                    <a:pt x="491773" y="316781"/>
                    <a:pt x="491773" y="302357"/>
                  </a:cubicBezTo>
                  <a:cubicBezTo>
                    <a:pt x="491773" y="287933"/>
                    <a:pt x="479861" y="276021"/>
                    <a:pt x="465437" y="276021"/>
                  </a:cubicBezTo>
                  <a:close/>
                  <a:moveTo>
                    <a:pt x="465437" y="296279"/>
                  </a:moveTo>
                  <a:cubicBezTo>
                    <a:pt x="468913" y="296279"/>
                    <a:pt x="471514" y="298880"/>
                    <a:pt x="471514" y="302357"/>
                  </a:cubicBezTo>
                  <a:cubicBezTo>
                    <a:pt x="471514" y="305833"/>
                    <a:pt x="468913" y="308434"/>
                    <a:pt x="465437" y="308434"/>
                  </a:cubicBezTo>
                  <a:cubicBezTo>
                    <a:pt x="461960" y="308434"/>
                    <a:pt x="459359" y="305833"/>
                    <a:pt x="459359" y="302357"/>
                  </a:cubicBezTo>
                  <a:cubicBezTo>
                    <a:pt x="459359" y="298880"/>
                    <a:pt x="461960" y="296279"/>
                    <a:pt x="465437" y="296279"/>
                  </a:cubicBezTo>
                  <a:close/>
                  <a:moveTo>
                    <a:pt x="118888" y="394658"/>
                  </a:moveTo>
                  <a:cubicBezTo>
                    <a:pt x="91037" y="394658"/>
                    <a:pt x="68242" y="417453"/>
                    <a:pt x="68242" y="445304"/>
                  </a:cubicBezTo>
                  <a:cubicBezTo>
                    <a:pt x="68242" y="473155"/>
                    <a:pt x="91037" y="495950"/>
                    <a:pt x="118888" y="495950"/>
                  </a:cubicBezTo>
                  <a:cubicBezTo>
                    <a:pt x="146740" y="495950"/>
                    <a:pt x="169534" y="473155"/>
                    <a:pt x="169534" y="445304"/>
                  </a:cubicBezTo>
                  <a:cubicBezTo>
                    <a:pt x="169534" y="417453"/>
                    <a:pt x="146738" y="394658"/>
                    <a:pt x="118888" y="394658"/>
                  </a:cubicBezTo>
                  <a:close/>
                  <a:moveTo>
                    <a:pt x="406817" y="412890"/>
                  </a:moveTo>
                  <a:cubicBezTo>
                    <a:pt x="389036" y="412890"/>
                    <a:pt x="374404" y="427523"/>
                    <a:pt x="374404" y="445304"/>
                  </a:cubicBezTo>
                  <a:cubicBezTo>
                    <a:pt x="374404" y="463085"/>
                    <a:pt x="389036" y="477717"/>
                    <a:pt x="406817" y="477717"/>
                  </a:cubicBezTo>
                  <a:cubicBezTo>
                    <a:pt x="424598" y="477717"/>
                    <a:pt x="439230" y="463085"/>
                    <a:pt x="439230" y="445304"/>
                  </a:cubicBezTo>
                  <a:cubicBezTo>
                    <a:pt x="439230" y="427523"/>
                    <a:pt x="424600" y="412890"/>
                    <a:pt x="406817" y="412890"/>
                  </a:cubicBezTo>
                  <a:close/>
                  <a:moveTo>
                    <a:pt x="118888" y="414916"/>
                  </a:moveTo>
                  <a:cubicBezTo>
                    <a:pt x="135790" y="414916"/>
                    <a:pt x="149276" y="428402"/>
                    <a:pt x="149276" y="445304"/>
                  </a:cubicBezTo>
                  <a:cubicBezTo>
                    <a:pt x="149276" y="462205"/>
                    <a:pt x="135790" y="475691"/>
                    <a:pt x="118888" y="475691"/>
                  </a:cubicBezTo>
                  <a:cubicBezTo>
                    <a:pt x="101987" y="475691"/>
                    <a:pt x="88501" y="462205"/>
                    <a:pt x="88501" y="445304"/>
                  </a:cubicBezTo>
                  <a:cubicBezTo>
                    <a:pt x="88501" y="428402"/>
                    <a:pt x="101985" y="414916"/>
                    <a:pt x="118888" y="414916"/>
                  </a:cubicBezTo>
                  <a:close/>
                  <a:moveTo>
                    <a:pt x="406817" y="433149"/>
                  </a:moveTo>
                  <a:cubicBezTo>
                    <a:pt x="413650" y="433149"/>
                    <a:pt x="418972" y="438471"/>
                    <a:pt x="418972" y="445304"/>
                  </a:cubicBezTo>
                  <a:cubicBezTo>
                    <a:pt x="418972" y="452137"/>
                    <a:pt x="413650" y="457459"/>
                    <a:pt x="406817" y="457459"/>
                  </a:cubicBezTo>
                  <a:cubicBezTo>
                    <a:pt x="399984" y="457459"/>
                    <a:pt x="394662" y="452137"/>
                    <a:pt x="394662" y="445304"/>
                  </a:cubicBezTo>
                  <a:cubicBezTo>
                    <a:pt x="394662" y="438471"/>
                    <a:pt x="399986" y="433149"/>
                    <a:pt x="406817" y="433149"/>
                  </a:cubicBezTo>
                  <a:close/>
                  <a:moveTo>
                    <a:pt x="263866" y="463411"/>
                  </a:moveTo>
                  <a:cubicBezTo>
                    <a:pt x="241610" y="463411"/>
                    <a:pt x="223349" y="481672"/>
                    <a:pt x="223349" y="503928"/>
                  </a:cubicBezTo>
                  <a:cubicBezTo>
                    <a:pt x="223349" y="526183"/>
                    <a:pt x="241610" y="544444"/>
                    <a:pt x="263866" y="544444"/>
                  </a:cubicBezTo>
                  <a:cubicBezTo>
                    <a:pt x="286121" y="544444"/>
                    <a:pt x="304382" y="526183"/>
                    <a:pt x="304382" y="503928"/>
                  </a:cubicBezTo>
                  <a:cubicBezTo>
                    <a:pt x="304382" y="481672"/>
                    <a:pt x="286121" y="463411"/>
                    <a:pt x="263866" y="463411"/>
                  </a:cubicBezTo>
                  <a:close/>
                  <a:moveTo>
                    <a:pt x="263866" y="483669"/>
                  </a:moveTo>
                  <a:cubicBezTo>
                    <a:pt x="275174" y="483669"/>
                    <a:pt x="284124" y="492619"/>
                    <a:pt x="284124" y="503928"/>
                  </a:cubicBezTo>
                  <a:cubicBezTo>
                    <a:pt x="284124" y="515236"/>
                    <a:pt x="275174" y="524186"/>
                    <a:pt x="263866" y="524186"/>
                  </a:cubicBezTo>
                  <a:cubicBezTo>
                    <a:pt x="252557" y="524186"/>
                    <a:pt x="243607" y="515236"/>
                    <a:pt x="243607" y="503928"/>
                  </a:cubicBezTo>
                  <a:cubicBezTo>
                    <a:pt x="243607" y="492619"/>
                    <a:pt x="252557" y="483669"/>
                    <a:pt x="263866" y="4836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08" name="Graphique 24">
            <a:extLst>
              <a:ext uri="{FF2B5EF4-FFF2-40B4-BE49-F238E27FC236}">
                <a16:creationId xmlns:a16="http://schemas.microsoft.com/office/drawing/2014/main" id="{462EC0BF-8F34-4A98-A8AF-EA1A06E45C4F}"/>
              </a:ext>
            </a:extLst>
          </p:cNvPr>
          <p:cNvGrpSpPr>
            <a:grpSpLocks noChangeAspect="1"/>
          </p:cNvGrpSpPr>
          <p:nvPr/>
        </p:nvGrpSpPr>
        <p:grpSpPr>
          <a:xfrm>
            <a:off x="7535589" y="1869784"/>
            <a:ext cx="418874" cy="418874"/>
            <a:chOff x="9986963" y="2371571"/>
            <a:chExt cx="614362" cy="614362"/>
          </a:xfrm>
          <a:solidFill>
            <a:schemeClr val="bg1"/>
          </a:solidFill>
        </p:grpSpPr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id="{3890C4EA-CF87-4959-BEEF-2B0DE5D29ECA}"/>
                </a:ext>
              </a:extLst>
            </p:cNvPr>
            <p:cNvSpPr/>
            <p:nvPr/>
          </p:nvSpPr>
          <p:spPr>
            <a:xfrm>
              <a:off x="10099427" y="2370302"/>
              <a:ext cx="389265" cy="539894"/>
            </a:xfrm>
            <a:custGeom>
              <a:avLst/>
              <a:gdLst>
                <a:gd name="connsiteX0" fmla="*/ 195563 w 389265"/>
                <a:gd name="connsiteY0" fmla="*/ 1269 h 539893"/>
                <a:gd name="connsiteX1" fmla="*/ 1269 w 389265"/>
                <a:gd name="connsiteY1" fmla="*/ 194209 h 539893"/>
                <a:gd name="connsiteX2" fmla="*/ 29026 w 389265"/>
                <a:gd name="connsiteY2" fmla="*/ 293049 h 539893"/>
                <a:gd name="connsiteX3" fmla="*/ 29703 w 389265"/>
                <a:gd name="connsiteY3" fmla="*/ 294403 h 539893"/>
                <a:gd name="connsiteX4" fmla="*/ 92662 w 389265"/>
                <a:gd name="connsiteY4" fmla="*/ 458910 h 539893"/>
                <a:gd name="connsiteX5" fmla="*/ 72353 w 389265"/>
                <a:gd name="connsiteY5" fmla="*/ 495467 h 539893"/>
                <a:gd name="connsiteX6" fmla="*/ 116356 w 389265"/>
                <a:gd name="connsiteY6" fmla="*/ 539471 h 539893"/>
                <a:gd name="connsiteX7" fmla="*/ 273416 w 389265"/>
                <a:gd name="connsiteY7" fmla="*/ 539471 h 539893"/>
                <a:gd name="connsiteX8" fmla="*/ 317420 w 389265"/>
                <a:gd name="connsiteY8" fmla="*/ 495467 h 539893"/>
                <a:gd name="connsiteX9" fmla="*/ 297111 w 389265"/>
                <a:gd name="connsiteY9" fmla="*/ 458233 h 539893"/>
                <a:gd name="connsiteX10" fmla="*/ 360070 w 389265"/>
                <a:gd name="connsiteY10" fmla="*/ 294403 h 539893"/>
                <a:gd name="connsiteX11" fmla="*/ 360747 w 389265"/>
                <a:gd name="connsiteY11" fmla="*/ 293049 h 539893"/>
                <a:gd name="connsiteX12" fmla="*/ 388504 w 389265"/>
                <a:gd name="connsiteY12" fmla="*/ 194209 h 539893"/>
                <a:gd name="connsiteX13" fmla="*/ 195563 w 389265"/>
                <a:gd name="connsiteY13" fmla="*/ 1269 h 539893"/>
                <a:gd name="connsiteX14" fmla="*/ 272740 w 389265"/>
                <a:gd name="connsiteY14" fmla="*/ 518484 h 539893"/>
                <a:gd name="connsiteX15" fmla="*/ 115679 w 389265"/>
                <a:gd name="connsiteY15" fmla="*/ 518484 h 539893"/>
                <a:gd name="connsiteX16" fmla="*/ 92662 w 389265"/>
                <a:gd name="connsiteY16" fmla="*/ 495467 h 539893"/>
                <a:gd name="connsiteX17" fmla="*/ 115679 w 389265"/>
                <a:gd name="connsiteY17" fmla="*/ 472449 h 539893"/>
                <a:gd name="connsiteX18" fmla="*/ 272740 w 389265"/>
                <a:gd name="connsiteY18" fmla="*/ 472449 h 539893"/>
                <a:gd name="connsiteX19" fmla="*/ 295757 w 389265"/>
                <a:gd name="connsiteY19" fmla="*/ 495467 h 539893"/>
                <a:gd name="connsiteX20" fmla="*/ 272740 w 389265"/>
                <a:gd name="connsiteY20" fmla="*/ 518484 h 539893"/>
                <a:gd name="connsiteX21" fmla="*/ 194209 w 389265"/>
                <a:gd name="connsiteY21" fmla="*/ 217904 h 539893"/>
                <a:gd name="connsiteX22" fmla="*/ 183378 w 389265"/>
                <a:gd name="connsiteY22" fmla="*/ 228736 h 539893"/>
                <a:gd name="connsiteX23" fmla="*/ 183378 w 389265"/>
                <a:gd name="connsiteY23" fmla="*/ 327575 h 539893"/>
                <a:gd name="connsiteX24" fmla="*/ 167807 w 389265"/>
                <a:gd name="connsiteY24" fmla="*/ 313358 h 539893"/>
                <a:gd name="connsiteX25" fmla="*/ 134635 w 389265"/>
                <a:gd name="connsiteY25" fmla="*/ 242952 h 539893"/>
                <a:gd name="connsiteX26" fmla="*/ 194209 w 389265"/>
                <a:gd name="connsiteY26" fmla="*/ 127188 h 539893"/>
                <a:gd name="connsiteX27" fmla="*/ 253784 w 389265"/>
                <a:gd name="connsiteY27" fmla="*/ 242952 h 539893"/>
                <a:gd name="connsiteX28" fmla="*/ 220612 w 389265"/>
                <a:gd name="connsiteY28" fmla="*/ 313358 h 539893"/>
                <a:gd name="connsiteX29" fmla="*/ 204364 w 389265"/>
                <a:gd name="connsiteY29" fmla="*/ 328252 h 539893"/>
                <a:gd name="connsiteX30" fmla="*/ 204364 w 389265"/>
                <a:gd name="connsiteY30" fmla="*/ 228059 h 539893"/>
                <a:gd name="connsiteX31" fmla="*/ 194209 w 389265"/>
                <a:gd name="connsiteY31" fmla="*/ 217904 h 539893"/>
                <a:gd name="connsiteX32" fmla="*/ 340438 w 389265"/>
                <a:gd name="connsiteY32" fmla="*/ 284248 h 539893"/>
                <a:gd name="connsiteX33" fmla="*/ 339761 w 389265"/>
                <a:gd name="connsiteY33" fmla="*/ 286279 h 539893"/>
                <a:gd name="connsiteX34" fmla="*/ 275447 w 389265"/>
                <a:gd name="connsiteY34" fmla="*/ 452140 h 539893"/>
                <a:gd name="connsiteX35" fmla="*/ 204364 w 389265"/>
                <a:gd name="connsiteY35" fmla="*/ 452140 h 539893"/>
                <a:gd name="connsiteX36" fmla="*/ 204364 w 389265"/>
                <a:gd name="connsiteY36" fmla="*/ 355331 h 539893"/>
                <a:gd name="connsiteX37" fmla="*/ 234828 w 389265"/>
                <a:gd name="connsiteY37" fmla="*/ 327575 h 539893"/>
                <a:gd name="connsiteX38" fmla="*/ 274770 w 389265"/>
                <a:gd name="connsiteY38" fmla="*/ 241598 h 539893"/>
                <a:gd name="connsiteX39" fmla="*/ 204364 w 389265"/>
                <a:gd name="connsiteY39" fmla="*/ 106879 h 539893"/>
                <a:gd name="connsiteX40" fmla="*/ 197594 w 389265"/>
                <a:gd name="connsiteY40" fmla="*/ 104171 h 539893"/>
                <a:gd name="connsiteX41" fmla="*/ 191502 w 389265"/>
                <a:gd name="connsiteY41" fmla="*/ 104171 h 539893"/>
                <a:gd name="connsiteX42" fmla="*/ 184732 w 389265"/>
                <a:gd name="connsiteY42" fmla="*/ 106879 h 539893"/>
                <a:gd name="connsiteX43" fmla="*/ 114325 w 389265"/>
                <a:gd name="connsiteY43" fmla="*/ 241598 h 539893"/>
                <a:gd name="connsiteX44" fmla="*/ 154268 w 389265"/>
                <a:gd name="connsiteY44" fmla="*/ 327575 h 539893"/>
                <a:gd name="connsiteX45" fmla="*/ 184055 w 389265"/>
                <a:gd name="connsiteY45" fmla="*/ 354654 h 539893"/>
                <a:gd name="connsiteX46" fmla="*/ 184055 w 389265"/>
                <a:gd name="connsiteY46" fmla="*/ 451463 h 539893"/>
                <a:gd name="connsiteX47" fmla="*/ 112972 w 389265"/>
                <a:gd name="connsiteY47" fmla="*/ 451463 h 539893"/>
                <a:gd name="connsiteX48" fmla="*/ 48658 w 389265"/>
                <a:gd name="connsiteY48" fmla="*/ 285602 h 539893"/>
                <a:gd name="connsiteX49" fmla="*/ 47304 w 389265"/>
                <a:gd name="connsiteY49" fmla="*/ 283571 h 539893"/>
                <a:gd name="connsiteX50" fmla="*/ 21579 w 389265"/>
                <a:gd name="connsiteY50" fmla="*/ 193532 h 539893"/>
                <a:gd name="connsiteX51" fmla="*/ 194209 w 389265"/>
                <a:gd name="connsiteY51" fmla="*/ 22256 h 539893"/>
                <a:gd name="connsiteX52" fmla="*/ 366163 w 389265"/>
                <a:gd name="connsiteY52" fmla="*/ 194209 h 539893"/>
                <a:gd name="connsiteX53" fmla="*/ 340438 w 389265"/>
                <a:gd name="connsiteY53" fmla="*/ 284248 h 539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89265" h="539893">
                  <a:moveTo>
                    <a:pt x="195563" y="1269"/>
                  </a:moveTo>
                  <a:cubicBezTo>
                    <a:pt x="89277" y="1269"/>
                    <a:pt x="1269" y="87246"/>
                    <a:pt x="1269" y="194209"/>
                  </a:cubicBezTo>
                  <a:cubicBezTo>
                    <a:pt x="1269" y="228736"/>
                    <a:pt x="10747" y="263262"/>
                    <a:pt x="29026" y="293049"/>
                  </a:cubicBezTo>
                  <a:cubicBezTo>
                    <a:pt x="29026" y="293726"/>
                    <a:pt x="29026" y="294403"/>
                    <a:pt x="29703" y="294403"/>
                  </a:cubicBezTo>
                  <a:cubicBezTo>
                    <a:pt x="30380" y="295757"/>
                    <a:pt x="89954" y="400689"/>
                    <a:pt x="92662" y="458910"/>
                  </a:cubicBezTo>
                  <a:cubicBezTo>
                    <a:pt x="80476" y="467034"/>
                    <a:pt x="72353" y="479896"/>
                    <a:pt x="72353" y="495467"/>
                  </a:cubicBezTo>
                  <a:cubicBezTo>
                    <a:pt x="72353" y="519838"/>
                    <a:pt x="91985" y="539471"/>
                    <a:pt x="116356" y="539471"/>
                  </a:cubicBezTo>
                  <a:lnTo>
                    <a:pt x="273416" y="539471"/>
                  </a:lnTo>
                  <a:cubicBezTo>
                    <a:pt x="297788" y="539471"/>
                    <a:pt x="317420" y="519838"/>
                    <a:pt x="317420" y="495467"/>
                  </a:cubicBezTo>
                  <a:cubicBezTo>
                    <a:pt x="317420" y="479896"/>
                    <a:pt x="309297" y="466357"/>
                    <a:pt x="297111" y="458233"/>
                  </a:cubicBezTo>
                  <a:cubicBezTo>
                    <a:pt x="299819" y="400012"/>
                    <a:pt x="359393" y="295080"/>
                    <a:pt x="360070" y="294403"/>
                  </a:cubicBezTo>
                  <a:cubicBezTo>
                    <a:pt x="360070" y="293726"/>
                    <a:pt x="360747" y="293049"/>
                    <a:pt x="360747" y="293049"/>
                  </a:cubicBezTo>
                  <a:cubicBezTo>
                    <a:pt x="379026" y="263262"/>
                    <a:pt x="388504" y="228736"/>
                    <a:pt x="388504" y="194209"/>
                  </a:cubicBezTo>
                  <a:cubicBezTo>
                    <a:pt x="388504" y="87923"/>
                    <a:pt x="301850" y="1269"/>
                    <a:pt x="195563" y="1269"/>
                  </a:cubicBezTo>
                  <a:close/>
                  <a:moveTo>
                    <a:pt x="272740" y="518484"/>
                  </a:moveTo>
                  <a:lnTo>
                    <a:pt x="115679" y="518484"/>
                  </a:lnTo>
                  <a:cubicBezTo>
                    <a:pt x="102817" y="518484"/>
                    <a:pt x="92662" y="508330"/>
                    <a:pt x="92662" y="495467"/>
                  </a:cubicBezTo>
                  <a:cubicBezTo>
                    <a:pt x="92662" y="482604"/>
                    <a:pt x="102817" y="472449"/>
                    <a:pt x="115679" y="472449"/>
                  </a:cubicBezTo>
                  <a:lnTo>
                    <a:pt x="272740" y="472449"/>
                  </a:lnTo>
                  <a:cubicBezTo>
                    <a:pt x="285602" y="472449"/>
                    <a:pt x="295757" y="482604"/>
                    <a:pt x="295757" y="495467"/>
                  </a:cubicBezTo>
                  <a:cubicBezTo>
                    <a:pt x="295757" y="508330"/>
                    <a:pt x="285602" y="518484"/>
                    <a:pt x="272740" y="518484"/>
                  </a:cubicBezTo>
                  <a:close/>
                  <a:moveTo>
                    <a:pt x="194209" y="217904"/>
                  </a:moveTo>
                  <a:cubicBezTo>
                    <a:pt x="188117" y="217904"/>
                    <a:pt x="183378" y="222643"/>
                    <a:pt x="183378" y="228736"/>
                  </a:cubicBezTo>
                  <a:lnTo>
                    <a:pt x="183378" y="327575"/>
                  </a:lnTo>
                  <a:lnTo>
                    <a:pt x="167807" y="313358"/>
                  </a:lnTo>
                  <a:cubicBezTo>
                    <a:pt x="145467" y="292372"/>
                    <a:pt x="134635" y="268678"/>
                    <a:pt x="134635" y="242952"/>
                  </a:cubicBezTo>
                  <a:cubicBezTo>
                    <a:pt x="135312" y="190148"/>
                    <a:pt x="180670" y="141405"/>
                    <a:pt x="194209" y="127188"/>
                  </a:cubicBezTo>
                  <a:cubicBezTo>
                    <a:pt x="207749" y="140728"/>
                    <a:pt x="253107" y="190148"/>
                    <a:pt x="253784" y="242952"/>
                  </a:cubicBezTo>
                  <a:cubicBezTo>
                    <a:pt x="253784" y="269355"/>
                    <a:pt x="242952" y="293049"/>
                    <a:pt x="220612" y="313358"/>
                  </a:cubicBezTo>
                  <a:lnTo>
                    <a:pt x="204364" y="328252"/>
                  </a:lnTo>
                  <a:lnTo>
                    <a:pt x="204364" y="228059"/>
                  </a:lnTo>
                  <a:cubicBezTo>
                    <a:pt x="204364" y="221966"/>
                    <a:pt x="199625" y="217904"/>
                    <a:pt x="194209" y="217904"/>
                  </a:cubicBezTo>
                  <a:close/>
                  <a:moveTo>
                    <a:pt x="340438" y="284248"/>
                  </a:moveTo>
                  <a:cubicBezTo>
                    <a:pt x="339761" y="284925"/>
                    <a:pt x="339761" y="285602"/>
                    <a:pt x="339761" y="286279"/>
                  </a:cubicBezTo>
                  <a:cubicBezTo>
                    <a:pt x="331637" y="301173"/>
                    <a:pt x="281540" y="391889"/>
                    <a:pt x="275447" y="452140"/>
                  </a:cubicBezTo>
                  <a:lnTo>
                    <a:pt x="204364" y="452140"/>
                  </a:lnTo>
                  <a:lnTo>
                    <a:pt x="204364" y="355331"/>
                  </a:lnTo>
                  <a:lnTo>
                    <a:pt x="234828" y="327575"/>
                  </a:lnTo>
                  <a:cubicBezTo>
                    <a:pt x="261231" y="302527"/>
                    <a:pt x="274770" y="273416"/>
                    <a:pt x="274770" y="241598"/>
                  </a:cubicBezTo>
                  <a:cubicBezTo>
                    <a:pt x="274093" y="170515"/>
                    <a:pt x="207072" y="109587"/>
                    <a:pt x="204364" y="106879"/>
                  </a:cubicBezTo>
                  <a:cubicBezTo>
                    <a:pt x="202333" y="104848"/>
                    <a:pt x="199625" y="104171"/>
                    <a:pt x="197594" y="104171"/>
                  </a:cubicBezTo>
                  <a:lnTo>
                    <a:pt x="191502" y="104171"/>
                  </a:lnTo>
                  <a:cubicBezTo>
                    <a:pt x="188794" y="104171"/>
                    <a:pt x="186763" y="104848"/>
                    <a:pt x="184732" y="106879"/>
                  </a:cubicBezTo>
                  <a:cubicBezTo>
                    <a:pt x="182024" y="109587"/>
                    <a:pt x="115002" y="170515"/>
                    <a:pt x="114325" y="241598"/>
                  </a:cubicBezTo>
                  <a:cubicBezTo>
                    <a:pt x="114325" y="274093"/>
                    <a:pt x="127188" y="303204"/>
                    <a:pt x="154268" y="327575"/>
                  </a:cubicBezTo>
                  <a:lnTo>
                    <a:pt x="184055" y="354654"/>
                  </a:lnTo>
                  <a:lnTo>
                    <a:pt x="184055" y="451463"/>
                  </a:lnTo>
                  <a:lnTo>
                    <a:pt x="112972" y="451463"/>
                  </a:lnTo>
                  <a:cubicBezTo>
                    <a:pt x="107556" y="391212"/>
                    <a:pt x="56782" y="300496"/>
                    <a:pt x="48658" y="285602"/>
                  </a:cubicBezTo>
                  <a:cubicBezTo>
                    <a:pt x="48658" y="284925"/>
                    <a:pt x="47981" y="284248"/>
                    <a:pt x="47304" y="283571"/>
                  </a:cubicBezTo>
                  <a:cubicBezTo>
                    <a:pt x="30380" y="256492"/>
                    <a:pt x="21579" y="225351"/>
                    <a:pt x="21579" y="193532"/>
                  </a:cubicBezTo>
                  <a:cubicBezTo>
                    <a:pt x="22256" y="99432"/>
                    <a:pt x="99432" y="22256"/>
                    <a:pt x="194209" y="22256"/>
                  </a:cubicBezTo>
                  <a:cubicBezTo>
                    <a:pt x="288987" y="22256"/>
                    <a:pt x="366163" y="99432"/>
                    <a:pt x="366163" y="194209"/>
                  </a:cubicBezTo>
                  <a:cubicBezTo>
                    <a:pt x="366163" y="226028"/>
                    <a:pt x="357362" y="257169"/>
                    <a:pt x="340438" y="2842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id="{42DC82B6-6D5C-4BB7-8BF5-B8C8BC4770F1}"/>
                </a:ext>
              </a:extLst>
            </p:cNvPr>
            <p:cNvSpPr/>
            <p:nvPr/>
          </p:nvSpPr>
          <p:spPr>
            <a:xfrm>
              <a:off x="10198943" y="2914596"/>
              <a:ext cx="189555" cy="72776"/>
            </a:xfrm>
            <a:custGeom>
              <a:avLst/>
              <a:gdLst>
                <a:gd name="connsiteX0" fmla="*/ 153591 w 189555"/>
                <a:gd name="connsiteY0" fmla="*/ 1269 h 72775"/>
                <a:gd name="connsiteX1" fmla="*/ 36472 w 189555"/>
                <a:gd name="connsiteY1" fmla="*/ 1269 h 72775"/>
                <a:gd name="connsiteX2" fmla="*/ 1269 w 189555"/>
                <a:gd name="connsiteY2" fmla="*/ 36472 h 72775"/>
                <a:gd name="connsiteX3" fmla="*/ 36472 w 189555"/>
                <a:gd name="connsiteY3" fmla="*/ 71676 h 72775"/>
                <a:gd name="connsiteX4" fmla="*/ 153591 w 189555"/>
                <a:gd name="connsiteY4" fmla="*/ 71676 h 72775"/>
                <a:gd name="connsiteX5" fmla="*/ 188794 w 189555"/>
                <a:gd name="connsiteY5" fmla="*/ 36472 h 72775"/>
                <a:gd name="connsiteX6" fmla="*/ 153591 w 189555"/>
                <a:gd name="connsiteY6" fmla="*/ 1269 h 72775"/>
                <a:gd name="connsiteX7" fmla="*/ 153591 w 189555"/>
                <a:gd name="connsiteY7" fmla="*/ 50689 h 72775"/>
                <a:gd name="connsiteX8" fmla="*/ 36472 w 189555"/>
                <a:gd name="connsiteY8" fmla="*/ 50689 h 72775"/>
                <a:gd name="connsiteX9" fmla="*/ 22256 w 189555"/>
                <a:gd name="connsiteY9" fmla="*/ 36472 h 72775"/>
                <a:gd name="connsiteX10" fmla="*/ 36472 w 189555"/>
                <a:gd name="connsiteY10" fmla="*/ 22256 h 72775"/>
                <a:gd name="connsiteX11" fmla="*/ 153591 w 189555"/>
                <a:gd name="connsiteY11" fmla="*/ 22256 h 72775"/>
                <a:gd name="connsiteX12" fmla="*/ 167807 w 189555"/>
                <a:gd name="connsiteY12" fmla="*/ 36472 h 72775"/>
                <a:gd name="connsiteX13" fmla="*/ 153591 w 189555"/>
                <a:gd name="connsiteY13" fmla="*/ 50689 h 7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555" h="72775">
                  <a:moveTo>
                    <a:pt x="153591" y="1269"/>
                  </a:moveTo>
                  <a:lnTo>
                    <a:pt x="36472" y="1269"/>
                  </a:lnTo>
                  <a:cubicBezTo>
                    <a:pt x="16840" y="1269"/>
                    <a:pt x="1269" y="16840"/>
                    <a:pt x="1269" y="36472"/>
                  </a:cubicBezTo>
                  <a:cubicBezTo>
                    <a:pt x="1269" y="56105"/>
                    <a:pt x="16840" y="71676"/>
                    <a:pt x="36472" y="71676"/>
                  </a:cubicBezTo>
                  <a:lnTo>
                    <a:pt x="153591" y="71676"/>
                  </a:lnTo>
                  <a:cubicBezTo>
                    <a:pt x="172546" y="71676"/>
                    <a:pt x="188794" y="56105"/>
                    <a:pt x="188794" y="36472"/>
                  </a:cubicBezTo>
                  <a:cubicBezTo>
                    <a:pt x="188794" y="16840"/>
                    <a:pt x="173223" y="1269"/>
                    <a:pt x="153591" y="1269"/>
                  </a:cubicBezTo>
                  <a:close/>
                  <a:moveTo>
                    <a:pt x="153591" y="50689"/>
                  </a:moveTo>
                  <a:lnTo>
                    <a:pt x="36472" y="50689"/>
                  </a:lnTo>
                  <a:cubicBezTo>
                    <a:pt x="28349" y="50689"/>
                    <a:pt x="22256" y="44596"/>
                    <a:pt x="22256" y="36472"/>
                  </a:cubicBezTo>
                  <a:cubicBezTo>
                    <a:pt x="22256" y="28349"/>
                    <a:pt x="28349" y="22256"/>
                    <a:pt x="36472" y="22256"/>
                  </a:cubicBezTo>
                  <a:lnTo>
                    <a:pt x="153591" y="22256"/>
                  </a:lnTo>
                  <a:cubicBezTo>
                    <a:pt x="161714" y="22256"/>
                    <a:pt x="167807" y="28349"/>
                    <a:pt x="167807" y="36472"/>
                  </a:cubicBezTo>
                  <a:cubicBezTo>
                    <a:pt x="167807" y="44596"/>
                    <a:pt x="161714" y="50689"/>
                    <a:pt x="153591" y="506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srgbClr val="FFFFFF"/>
                </a:solidFill>
                <a:latin typeface="Arial"/>
              </a:endParaRPr>
            </a:p>
          </p:txBody>
        </p:sp>
      </p:grp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FD97DDC5-D5AE-4A78-849B-CBA4EBCE24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047451"/>
              </p:ext>
            </p:extLst>
          </p:nvPr>
        </p:nvGraphicFramePr>
        <p:xfrm>
          <a:off x="445637" y="1615610"/>
          <a:ext cx="7200555" cy="9261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25202">
                  <a:extLst>
                    <a:ext uri="{9D8B030D-6E8A-4147-A177-3AD203B41FA5}">
                      <a16:colId xmlns:a16="http://schemas.microsoft.com/office/drawing/2014/main" val="59793751"/>
                    </a:ext>
                  </a:extLst>
                </a:gridCol>
                <a:gridCol w="1975353">
                  <a:extLst>
                    <a:ext uri="{9D8B030D-6E8A-4147-A177-3AD203B41FA5}">
                      <a16:colId xmlns:a16="http://schemas.microsoft.com/office/drawing/2014/main" val="10892451"/>
                    </a:ext>
                  </a:extLst>
                </a:gridCol>
              </a:tblGrid>
              <a:tr h="30872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Surface utile totale en m²</a:t>
                      </a:r>
                      <a:endParaRPr lang="fr-FR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31 000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332082"/>
                  </a:ext>
                </a:extLst>
              </a:tr>
              <a:tr h="30872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Consommation totale en </a:t>
                      </a:r>
                      <a:r>
                        <a:rPr lang="fr-FR" sz="12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kWH</a:t>
                      </a:r>
                      <a:r>
                        <a:rPr lang="fr-FR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EF en 2011</a:t>
                      </a:r>
                      <a:endParaRPr lang="fr-FR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7 600 000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424486"/>
                  </a:ext>
                </a:extLst>
              </a:tr>
              <a:tr h="308727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Consommation totale en </a:t>
                      </a:r>
                      <a:r>
                        <a:rPr lang="fr-FR" sz="12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kWH</a:t>
                      </a:r>
                      <a:r>
                        <a:rPr lang="fr-FR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EF /m².an en 2011</a:t>
                      </a:r>
                      <a:endParaRPr lang="fr-FR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245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536860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241FDA4E-12C5-4211-AB39-AFA3075FA2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135321"/>
              </p:ext>
            </p:extLst>
          </p:nvPr>
        </p:nvGraphicFramePr>
        <p:xfrm>
          <a:off x="445638" y="2665003"/>
          <a:ext cx="7200555" cy="17630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33190">
                  <a:extLst>
                    <a:ext uri="{9D8B030D-6E8A-4147-A177-3AD203B41FA5}">
                      <a16:colId xmlns:a16="http://schemas.microsoft.com/office/drawing/2014/main" val="624521046"/>
                    </a:ext>
                  </a:extLst>
                </a:gridCol>
                <a:gridCol w="1967365">
                  <a:extLst>
                    <a:ext uri="{9D8B030D-6E8A-4147-A177-3AD203B41FA5}">
                      <a16:colId xmlns:a16="http://schemas.microsoft.com/office/drawing/2014/main" val="2862832799"/>
                    </a:ext>
                  </a:extLst>
                </a:gridCol>
              </a:tblGrid>
              <a:tr h="30163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Actions de performance </a:t>
                      </a:r>
                      <a:r>
                        <a:rPr lang="en-US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énergétique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889073"/>
                  </a:ext>
                </a:extLst>
              </a:tr>
              <a:tr h="32133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Optimisation de la régulation thermique et de la programmation du bâtiment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5%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707677"/>
                  </a:ext>
                </a:extLst>
              </a:tr>
              <a:tr h="30163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Remplacement des luminaires fluo par des LED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8%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013330"/>
                  </a:ext>
                </a:extLst>
              </a:tr>
              <a:tr h="2585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Remplacement</a:t>
                      </a:r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des </a:t>
                      </a:r>
                      <a:r>
                        <a:rPr lang="en-US" sz="12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ventiloconvecteurs</a:t>
                      </a:r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8%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922170"/>
                  </a:ext>
                </a:extLst>
              </a:tr>
              <a:tr h="32133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Remplacement des centrales de traitement d'air des bureaux 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4%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941590"/>
                  </a:ext>
                </a:extLst>
              </a:tr>
              <a:tr h="2585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25%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454624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BE90F9AD-F938-4435-88F7-5604BF00758F}"/>
              </a:ext>
            </a:extLst>
          </p:cNvPr>
          <p:cNvSpPr txBox="1"/>
          <p:nvPr/>
        </p:nvSpPr>
        <p:spPr>
          <a:xfrm>
            <a:off x="385764" y="949216"/>
            <a:ext cx="8546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Sur un bâtiment pourtant de bonne facture, les lots techniques seuls ne permettent pas d’atteindre les seuils fixés par le décret. </a:t>
            </a:r>
          </a:p>
        </p:txBody>
      </p:sp>
    </p:spTree>
    <p:extLst>
      <p:ext uri="{BB962C8B-B14F-4D97-AF65-F5344CB8AC3E}">
        <p14:creationId xmlns:p14="http://schemas.microsoft.com/office/powerpoint/2010/main" val="3495032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FA880B-5581-4953-9022-246ECA578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915" y="1308637"/>
            <a:ext cx="6480047" cy="1427739"/>
          </a:xfrm>
        </p:spPr>
        <p:txBody>
          <a:bodyPr/>
          <a:lstStyle/>
          <a:p>
            <a:r>
              <a:rPr lang="fr-FR" sz="2800" dirty="0"/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273241384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hème Office">
  <a:themeElements>
    <a:clrScheme name="Vinci Facilitie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289"/>
      </a:accent1>
      <a:accent2>
        <a:srgbClr val="6D3F78"/>
      </a:accent2>
      <a:accent3>
        <a:srgbClr val="F66F2A"/>
      </a:accent3>
      <a:accent4>
        <a:srgbClr val="F2452B"/>
      </a:accent4>
      <a:accent5>
        <a:srgbClr val="F6C228"/>
      </a:accent5>
      <a:accent6>
        <a:srgbClr val="86C230"/>
      </a:accent6>
      <a:hlink>
        <a:srgbClr val="0563C1"/>
      </a:hlink>
      <a:folHlink>
        <a:srgbClr val="954F72"/>
      </a:folHlink>
    </a:clrScheme>
    <a:fontScheme name="Personnalisé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Vinci Facilitie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289"/>
      </a:accent1>
      <a:accent2>
        <a:srgbClr val="6D3F78"/>
      </a:accent2>
      <a:accent3>
        <a:srgbClr val="F66F2A"/>
      </a:accent3>
      <a:accent4>
        <a:srgbClr val="F2452B"/>
      </a:accent4>
      <a:accent5>
        <a:srgbClr val="F6C228"/>
      </a:accent5>
      <a:accent6>
        <a:srgbClr val="86C230"/>
      </a:accent6>
      <a:hlink>
        <a:srgbClr val="0563C1"/>
      </a:hlink>
      <a:folHlink>
        <a:srgbClr val="954F72"/>
      </a:folHlink>
    </a:clrScheme>
    <a:fontScheme name="Personnalisé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7D8C694CA8954397AB2302332A36E8" ma:contentTypeVersion="" ma:contentTypeDescription="Crée un document." ma:contentTypeScope="" ma:versionID="1ca42c98ef1fbfcd90849670e8e426d4">
  <xsd:schema xmlns:xsd="http://www.w3.org/2001/XMLSchema" xmlns:xs="http://www.w3.org/2001/XMLSchema" xmlns:p="http://schemas.microsoft.com/office/2006/metadata/properties" xmlns:ns2="4f71474e-4f9c-4b24-9ff9-7c254f2357fd" xmlns:ns3="d760a04d-ff96-4f6d-b2a5-3d75b049b8e0" xmlns:ns4="4fc5c15d-1091-46d6-9783-b5414040ef9c" targetNamespace="http://schemas.microsoft.com/office/2006/metadata/properties" ma:root="true" ma:fieldsID="d577e8ad37f27aed094d6dfaf9b4f4ba" ns2:_="" ns3:_="" ns4:_="">
    <xsd:import namespace="4f71474e-4f9c-4b24-9ff9-7c254f2357fd"/>
    <xsd:import namespace="d760a04d-ff96-4f6d-b2a5-3d75b049b8e0"/>
    <xsd:import namespace="4fc5c15d-1091-46d6-9783-b5414040ef9c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3:o0b807b4422948549b84679e69bb1cc1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71474e-4f9c-4b24-9ff9-7c254f2357fd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554f710a-7f36-481b-893e-ae6393b77040}" ma:internalName="TaxCatchAll" ma:showField="CatchAllData" ma:web="4f71474e-4f9c-4b24-9ff9-7c254f2357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60a04d-ff96-4f6d-b2a5-3d75b049b8e0" elementFormDefault="qualified">
    <xsd:import namespace="http://schemas.microsoft.com/office/2006/documentManagement/types"/>
    <xsd:import namespace="http://schemas.microsoft.com/office/infopath/2007/PartnerControls"/>
    <xsd:element name="o0b807b4422948549b84679e69bb1cc1" ma:index="10" nillable="true" ma:taxonomy="true" ma:internalName="o0b807b4422948549b84679e69bb1cc1" ma:taxonomyFieldName="Etiquette" ma:displayName="Etiquette" ma:default="" ma:fieldId="{80b807b4-4229-4854-9b84-679e69bb1cc1}" ma:taxonomyMulti="true" ma:sspId="a63a5a08-bdb1-493c-bc0f-6a02678610b3" ma:termSetId="b8e362e2-1d89-4731-8d01-ddf331877ca6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c5c15d-1091-46d6-9783-b5414040ef9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Partagé avec" ma:description="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Type de contenu"/>
        <xsd:element ref="dc:title" minOccurs="0" maxOccurs="1" ma:index="3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f71474e-4f9c-4b24-9ff9-7c254f2357fd"/>
    <o0b807b4422948549b84679e69bb1cc1 xmlns="d760a04d-ff96-4f6d-b2a5-3d75b049b8e0">
      <Terms xmlns="http://schemas.microsoft.com/office/infopath/2007/PartnerControls"/>
    </o0b807b4422948549b84679e69bb1cc1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D121BC-74DF-46FE-A88A-DD75A6D700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71474e-4f9c-4b24-9ff9-7c254f2357fd"/>
    <ds:schemaRef ds:uri="d760a04d-ff96-4f6d-b2a5-3d75b049b8e0"/>
    <ds:schemaRef ds:uri="4fc5c15d-1091-46d6-9783-b5414040ef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d760a04d-ff96-4f6d-b2a5-3d75b049b8e0"/>
    <ds:schemaRef ds:uri="http://purl.org/dc/terms/"/>
    <ds:schemaRef ds:uri="http://schemas.openxmlformats.org/package/2006/metadata/core-properties"/>
    <ds:schemaRef ds:uri="4fc5c15d-1091-46d6-9783-b5414040ef9c"/>
    <ds:schemaRef ds:uri="http://schemas.microsoft.com/office/2006/documentManagement/types"/>
    <ds:schemaRef ds:uri="4f71474e-4f9c-4b24-9ff9-7c254f2357fd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VE arial 2017</Template>
  <TotalTime>2155</TotalTime>
  <Words>447</Words>
  <Application>Microsoft Office PowerPoint</Application>
  <PresentationFormat>Affichage à l'écran (16:9)</PresentationFormat>
  <Paragraphs>100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Atami</vt:lpstr>
      <vt:lpstr>Calibri</vt:lpstr>
      <vt:lpstr>Wingdings</vt:lpstr>
      <vt:lpstr>Thème Office</vt:lpstr>
      <vt:lpstr>1_Thème Office</vt:lpstr>
      <vt:lpstr>Décret tertiaire du 23 juillet 2019</vt:lpstr>
      <vt:lpstr> Décret tertiaire </vt:lpstr>
      <vt:lpstr>objectifs de la loi ELAN pour l’ensemble des bâtiments tertiaires </vt:lpstr>
      <vt:lpstr> modalités d’application</vt:lpstr>
      <vt:lpstr>Décret tertiaire – Actions prioritaires</vt:lpstr>
      <vt:lpstr>Evolutions pratiques pour building solutions</vt:lpstr>
      <vt:lpstr> jalons</vt:lpstr>
      <vt:lpstr> Exemple : tour défense plaza</vt:lpstr>
      <vt:lpstr>Merci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MATEU Katia</cp:lastModifiedBy>
  <cp:revision>966</cp:revision>
  <cp:lastPrinted>2019-02-28T08:20:27Z</cp:lastPrinted>
  <dcterms:created xsi:type="dcterms:W3CDTF">2010-04-12T23:12:02Z</dcterms:created>
  <dcterms:modified xsi:type="dcterms:W3CDTF">2019-08-27T15:24:23Z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0x010100A97D8C694CA8954397AB2302332A36E8</vt:lpwstr>
  </property>
</Properties>
</file>