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734" r:id="rId5"/>
    <p:sldId id="558" r:id="rId6"/>
    <p:sldId id="256" r:id="rId7"/>
    <p:sldId id="735" r:id="rId8"/>
    <p:sldId id="736" r:id="rId9"/>
    <p:sldId id="58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361AE-ED95-487A-9824-B5AF843ADD74}" v="159" dt="2019-09-29T11:55:16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UOT Frederic" userId="6c419a51-3482-4ebe-9e9d-8e6014243ede" providerId="ADAL" clId="{2BCE5692-BE7C-4608-85C2-FA70EA0AA0F8}"/>
    <pc:docChg chg="custSel addSld delSld modSld sldOrd">
      <pc:chgData name="THOUOT Frederic" userId="6c419a51-3482-4ebe-9e9d-8e6014243ede" providerId="ADAL" clId="{2BCE5692-BE7C-4608-85C2-FA70EA0AA0F8}" dt="2019-09-29T11:55:49.701" v="381" actId="1076"/>
      <pc:docMkLst>
        <pc:docMk/>
      </pc:docMkLst>
      <pc:sldChg chg="modTransition">
        <pc:chgData name="THOUOT Frederic" userId="6c419a51-3482-4ebe-9e9d-8e6014243ede" providerId="ADAL" clId="{2BCE5692-BE7C-4608-85C2-FA70EA0AA0F8}" dt="2019-09-29T11:47:17.697" v="338"/>
        <pc:sldMkLst>
          <pc:docMk/>
          <pc:sldMk cId="1876351547" sldId="256"/>
        </pc:sldMkLst>
      </pc:sldChg>
      <pc:sldChg chg="del">
        <pc:chgData name="THOUOT Frederic" userId="6c419a51-3482-4ebe-9e9d-8e6014243ede" providerId="ADAL" clId="{2BCE5692-BE7C-4608-85C2-FA70EA0AA0F8}" dt="2019-09-29T11:13:54.715" v="1" actId="2696"/>
        <pc:sldMkLst>
          <pc:docMk/>
          <pc:sldMk cId="1751673737" sldId="257"/>
        </pc:sldMkLst>
      </pc:sldChg>
      <pc:sldChg chg="addSp delSp modSp del">
        <pc:chgData name="THOUOT Frederic" userId="6c419a51-3482-4ebe-9e9d-8e6014243ede" providerId="ADAL" clId="{2BCE5692-BE7C-4608-85C2-FA70EA0AA0F8}" dt="2019-09-29T11:27:54.665" v="69" actId="2696"/>
        <pc:sldMkLst>
          <pc:docMk/>
          <pc:sldMk cId="4054875299" sldId="258"/>
        </pc:sldMkLst>
        <pc:picChg chg="del">
          <ac:chgData name="THOUOT Frederic" userId="6c419a51-3482-4ebe-9e9d-8e6014243ede" providerId="ADAL" clId="{2BCE5692-BE7C-4608-85C2-FA70EA0AA0F8}" dt="2019-09-29T11:18:26.048" v="9" actId="478"/>
          <ac:picMkLst>
            <pc:docMk/>
            <pc:sldMk cId="4054875299" sldId="258"/>
            <ac:picMk id="2" creationId="{9B20FC0D-BE0C-4F7E-846B-C7BA631FF240}"/>
          </ac:picMkLst>
        </pc:picChg>
        <pc:picChg chg="del">
          <ac:chgData name="THOUOT Frederic" userId="6c419a51-3482-4ebe-9e9d-8e6014243ede" providerId="ADAL" clId="{2BCE5692-BE7C-4608-85C2-FA70EA0AA0F8}" dt="2019-09-29T11:18:28.626" v="12" actId="478"/>
          <ac:picMkLst>
            <pc:docMk/>
            <pc:sldMk cId="4054875299" sldId="258"/>
            <ac:picMk id="3" creationId="{C259104C-E1D6-431F-B1DF-7D7B58E8C4AC}"/>
          </ac:picMkLst>
        </pc:picChg>
        <pc:picChg chg="del">
          <ac:chgData name="THOUOT Frederic" userId="6c419a51-3482-4ebe-9e9d-8e6014243ede" providerId="ADAL" clId="{2BCE5692-BE7C-4608-85C2-FA70EA0AA0F8}" dt="2019-09-29T11:18:27.907" v="11" actId="478"/>
          <ac:picMkLst>
            <pc:docMk/>
            <pc:sldMk cId="4054875299" sldId="258"/>
            <ac:picMk id="4" creationId="{30D93D4D-4EA9-464B-8646-023589988D00}"/>
          </ac:picMkLst>
        </pc:picChg>
        <pc:picChg chg="del">
          <ac:chgData name="THOUOT Frederic" userId="6c419a51-3482-4ebe-9e9d-8e6014243ede" providerId="ADAL" clId="{2BCE5692-BE7C-4608-85C2-FA70EA0AA0F8}" dt="2019-09-29T11:18:32.239" v="15" actId="478"/>
          <ac:picMkLst>
            <pc:docMk/>
            <pc:sldMk cId="4054875299" sldId="258"/>
            <ac:picMk id="5" creationId="{E1B0B6A6-1091-4B57-BB9D-E65BAD5D0D1A}"/>
          </ac:picMkLst>
        </pc:picChg>
        <pc:picChg chg="del">
          <ac:chgData name="THOUOT Frederic" userId="6c419a51-3482-4ebe-9e9d-8e6014243ede" providerId="ADAL" clId="{2BCE5692-BE7C-4608-85C2-FA70EA0AA0F8}" dt="2019-09-29T11:18:29.578" v="13" actId="478"/>
          <ac:picMkLst>
            <pc:docMk/>
            <pc:sldMk cId="4054875299" sldId="258"/>
            <ac:picMk id="6" creationId="{2CC62DEF-4B2D-4445-8C46-84F003D1B929}"/>
          </ac:picMkLst>
        </pc:picChg>
        <pc:picChg chg="del">
          <ac:chgData name="THOUOT Frederic" userId="6c419a51-3482-4ebe-9e9d-8e6014243ede" providerId="ADAL" clId="{2BCE5692-BE7C-4608-85C2-FA70EA0AA0F8}" dt="2019-09-29T11:18:27.106" v="10" actId="478"/>
          <ac:picMkLst>
            <pc:docMk/>
            <pc:sldMk cId="4054875299" sldId="258"/>
            <ac:picMk id="7" creationId="{6035B36E-BB25-45A3-8EEF-2D52A761BBD1}"/>
          </ac:picMkLst>
        </pc:picChg>
        <pc:picChg chg="add del mod">
          <ac:chgData name="THOUOT Frederic" userId="6c419a51-3482-4ebe-9e9d-8e6014243ede" providerId="ADAL" clId="{2BCE5692-BE7C-4608-85C2-FA70EA0AA0F8}" dt="2019-09-29T11:27:14.725" v="62"/>
          <ac:picMkLst>
            <pc:docMk/>
            <pc:sldMk cId="4054875299" sldId="258"/>
            <ac:picMk id="8" creationId="{1ABFCD40-A7B0-4CF4-B048-F96E9EBC8869}"/>
          </ac:picMkLst>
        </pc:picChg>
        <pc:picChg chg="add del mod">
          <ac:chgData name="THOUOT Frederic" userId="6c419a51-3482-4ebe-9e9d-8e6014243ede" providerId="ADAL" clId="{2BCE5692-BE7C-4608-85C2-FA70EA0AA0F8}" dt="2019-09-29T11:21:40.739" v="25" actId="478"/>
          <ac:picMkLst>
            <pc:docMk/>
            <pc:sldMk cId="4054875299" sldId="258"/>
            <ac:picMk id="10" creationId="{957DBC51-A363-4FEC-8906-902E65FF2B61}"/>
          </ac:picMkLst>
        </pc:picChg>
      </pc:sldChg>
      <pc:sldChg chg="delSp modSp modTransition delAnim">
        <pc:chgData name="THOUOT Frederic" userId="6c419a51-3482-4ebe-9e9d-8e6014243ede" providerId="ADAL" clId="{2BCE5692-BE7C-4608-85C2-FA70EA0AA0F8}" dt="2019-09-29T11:47:17.697" v="338"/>
        <pc:sldMkLst>
          <pc:docMk/>
          <pc:sldMk cId="1373989697" sldId="558"/>
        </pc:sldMkLst>
        <pc:spChg chg="mod">
          <ac:chgData name="THOUOT Frederic" userId="6c419a51-3482-4ebe-9e9d-8e6014243ede" providerId="ADAL" clId="{2BCE5692-BE7C-4608-85C2-FA70EA0AA0F8}" dt="2019-09-29T11:14:35.081" v="3" actId="14100"/>
          <ac:spMkLst>
            <pc:docMk/>
            <pc:sldMk cId="1373989697" sldId="558"/>
            <ac:spMk id="2" creationId="{F9E899A0-937D-4601-953A-6B788E91E112}"/>
          </ac:spMkLst>
        </pc:spChg>
        <pc:spChg chg="del">
          <ac:chgData name="THOUOT Frederic" userId="6c419a51-3482-4ebe-9e9d-8e6014243ede" providerId="ADAL" clId="{2BCE5692-BE7C-4608-85C2-FA70EA0AA0F8}" dt="2019-09-29T11:13:25.295" v="0" actId="478"/>
          <ac:spMkLst>
            <pc:docMk/>
            <pc:sldMk cId="1373989697" sldId="558"/>
            <ac:spMk id="20" creationId="{C58AFBBF-ABA6-415C-865B-5AF2AA4F6358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32" creationId="{68342A84-D209-495A-948B-D912126217AF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33" creationId="{ED45FD0D-EC8B-4751-BB0A-BF273C76944D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34" creationId="{43C4CAE9-15AF-474E-9535-4F1E4BBC1FB1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35" creationId="{D1B3F3A4-C09C-4DE2-ADCC-90BA2420FF06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36" creationId="{5676C136-15DD-4B5E-954E-49473857DFA5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37" creationId="{D2BCDA21-2AC9-4075-BE16-E2EA8B28B3C7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38" creationId="{73AA4ABE-008D-4B58-96A3-BF49D651AA12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39" creationId="{1055281B-B245-44D3-9246-7301497F19EE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40" creationId="{F7AA86A0-5C46-4D20-AAE5-175E5CBEC1A8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41" creationId="{4C0E262F-7A0E-4FE1-B887-46B8CF006745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42" creationId="{89B206F8-9891-4D31-9908-9ED23642163E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43" creationId="{4E051B90-72C5-43BB-9543-9EFA399E718B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44" creationId="{29361D3A-7461-48B8-B366-D30E97D4F7FC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45" creationId="{445FD061-C17F-48FF-A5EB-B0ECCC6B66D7}"/>
          </ac:spMkLst>
        </pc:spChg>
        <pc:spChg chg="mod">
          <ac:chgData name="THOUOT Frederic" userId="6c419a51-3482-4ebe-9e9d-8e6014243ede" providerId="ADAL" clId="{2BCE5692-BE7C-4608-85C2-FA70EA0AA0F8}" dt="2019-09-29T11:14:32.357" v="2" actId="1076"/>
          <ac:spMkLst>
            <pc:docMk/>
            <pc:sldMk cId="1373989697" sldId="558"/>
            <ac:spMk id="46" creationId="{D2008FC8-A932-4475-93EB-1261D351026D}"/>
          </ac:spMkLst>
        </pc:spChg>
        <pc:picChg chg="mod">
          <ac:chgData name="THOUOT Frederic" userId="6c419a51-3482-4ebe-9e9d-8e6014243ede" providerId="ADAL" clId="{2BCE5692-BE7C-4608-85C2-FA70EA0AA0F8}" dt="2019-09-29T11:14:32.357" v="2" actId="1076"/>
          <ac:picMkLst>
            <pc:docMk/>
            <pc:sldMk cId="1373989697" sldId="558"/>
            <ac:picMk id="5" creationId="{96251B94-3A4A-4D5E-9A46-B4DC7A4A9CD8}"/>
          </ac:picMkLst>
        </pc:picChg>
      </pc:sldChg>
      <pc:sldChg chg="modSp modTransition modAnim">
        <pc:chgData name="THOUOT Frederic" userId="6c419a51-3482-4ebe-9e9d-8e6014243ede" providerId="ADAL" clId="{2BCE5692-BE7C-4608-85C2-FA70EA0AA0F8}" dt="2019-09-29T11:55:49.701" v="381" actId="1076"/>
        <pc:sldMkLst>
          <pc:docMk/>
          <pc:sldMk cId="1423178875" sldId="580"/>
        </pc:sldMkLst>
        <pc:spChg chg="mod">
          <ac:chgData name="THOUOT Frederic" userId="6c419a51-3482-4ebe-9e9d-8e6014243ede" providerId="ADAL" clId="{2BCE5692-BE7C-4608-85C2-FA70EA0AA0F8}" dt="2019-09-29T11:55:31.443" v="379" actId="1076"/>
          <ac:spMkLst>
            <pc:docMk/>
            <pc:sldMk cId="1423178875" sldId="580"/>
            <ac:spMk id="23" creationId="{00000000-0000-0000-0000-000000000000}"/>
          </ac:spMkLst>
        </pc:spChg>
        <pc:spChg chg="mod">
          <ac:chgData name="THOUOT Frederic" userId="6c419a51-3482-4ebe-9e9d-8e6014243ede" providerId="ADAL" clId="{2BCE5692-BE7C-4608-85C2-FA70EA0AA0F8}" dt="2019-09-29T11:55:49.701" v="381" actId="1076"/>
          <ac:spMkLst>
            <pc:docMk/>
            <pc:sldMk cId="1423178875" sldId="580"/>
            <ac:spMk id="24" creationId="{00000000-0000-0000-0000-000000000000}"/>
          </ac:spMkLst>
        </pc:spChg>
        <pc:spChg chg="mod">
          <ac:chgData name="THOUOT Frederic" userId="6c419a51-3482-4ebe-9e9d-8e6014243ede" providerId="ADAL" clId="{2BCE5692-BE7C-4608-85C2-FA70EA0AA0F8}" dt="2019-09-29T11:55:38.853" v="380" actId="1076"/>
          <ac:spMkLst>
            <pc:docMk/>
            <pc:sldMk cId="1423178875" sldId="580"/>
            <ac:spMk id="25" creationId="{00000000-0000-0000-0000-000000000000}"/>
          </ac:spMkLst>
        </pc:spChg>
      </pc:sldChg>
      <pc:sldChg chg="modTransition">
        <pc:chgData name="THOUOT Frederic" userId="6c419a51-3482-4ebe-9e9d-8e6014243ede" providerId="ADAL" clId="{2BCE5692-BE7C-4608-85C2-FA70EA0AA0F8}" dt="2019-09-29T11:47:17.697" v="338"/>
        <pc:sldMkLst>
          <pc:docMk/>
          <pc:sldMk cId="1565085450" sldId="734"/>
        </pc:sldMkLst>
      </pc:sldChg>
      <pc:sldChg chg="addSp delSp modSp add ord modTransition modAnim">
        <pc:chgData name="THOUOT Frederic" userId="6c419a51-3482-4ebe-9e9d-8e6014243ede" providerId="ADAL" clId="{2BCE5692-BE7C-4608-85C2-FA70EA0AA0F8}" dt="2019-09-29T11:54:12.417" v="376"/>
        <pc:sldMkLst>
          <pc:docMk/>
          <pc:sldMk cId="1532115707" sldId="735"/>
        </pc:sldMkLst>
        <pc:spChg chg="add mod">
          <ac:chgData name="THOUOT Frederic" userId="6c419a51-3482-4ebe-9e9d-8e6014243ede" providerId="ADAL" clId="{2BCE5692-BE7C-4608-85C2-FA70EA0AA0F8}" dt="2019-09-29T11:40:16.014" v="227" actId="1076"/>
          <ac:spMkLst>
            <pc:docMk/>
            <pc:sldMk cId="1532115707" sldId="735"/>
            <ac:spMk id="10" creationId="{512D3BB1-3D1F-4C1F-8ACC-C18F06115ECB}"/>
          </ac:spMkLst>
        </pc:spChg>
        <pc:spChg chg="add mod">
          <ac:chgData name="THOUOT Frederic" userId="6c419a51-3482-4ebe-9e9d-8e6014243ede" providerId="ADAL" clId="{2BCE5692-BE7C-4608-85C2-FA70EA0AA0F8}" dt="2019-09-29T11:41:08.041" v="231" actId="1076"/>
          <ac:spMkLst>
            <pc:docMk/>
            <pc:sldMk cId="1532115707" sldId="735"/>
            <ac:spMk id="11" creationId="{0EE60A29-734F-4F28-8DC5-E089DB71D747}"/>
          </ac:spMkLst>
        </pc:spChg>
        <pc:spChg chg="add mod">
          <ac:chgData name="THOUOT Frederic" userId="6c419a51-3482-4ebe-9e9d-8e6014243ede" providerId="ADAL" clId="{2BCE5692-BE7C-4608-85C2-FA70EA0AA0F8}" dt="2019-09-29T11:40:35.338" v="230" actId="1076"/>
          <ac:spMkLst>
            <pc:docMk/>
            <pc:sldMk cId="1532115707" sldId="735"/>
            <ac:spMk id="12" creationId="{5E56770B-AC8C-4617-88F5-70622E61E484}"/>
          </ac:spMkLst>
        </pc:spChg>
        <pc:spChg chg="add mod">
          <ac:chgData name="THOUOT Frederic" userId="6c419a51-3482-4ebe-9e9d-8e6014243ede" providerId="ADAL" clId="{2BCE5692-BE7C-4608-85C2-FA70EA0AA0F8}" dt="2019-09-29T11:41:14.937" v="232" actId="1076"/>
          <ac:spMkLst>
            <pc:docMk/>
            <pc:sldMk cId="1532115707" sldId="735"/>
            <ac:spMk id="13" creationId="{9F7F5282-B95F-430A-8B9E-2D9EC567B1F6}"/>
          </ac:spMkLst>
        </pc:spChg>
        <pc:picChg chg="del">
          <ac:chgData name="THOUOT Frederic" userId="6c419a51-3482-4ebe-9e9d-8e6014243ede" providerId="ADAL" clId="{2BCE5692-BE7C-4608-85C2-FA70EA0AA0F8}" dt="2019-09-29T11:19:15.197" v="18" actId="478"/>
          <ac:picMkLst>
            <pc:docMk/>
            <pc:sldMk cId="1532115707" sldId="735"/>
            <ac:picMk id="8" creationId="{1ABFCD40-A7B0-4CF4-B048-F96E9EBC8869}"/>
          </ac:picMkLst>
        </pc:picChg>
        <pc:picChg chg="add del mod">
          <ac:chgData name="THOUOT Frederic" userId="6c419a51-3482-4ebe-9e9d-8e6014243ede" providerId="ADAL" clId="{2BCE5692-BE7C-4608-85C2-FA70EA0AA0F8}" dt="2019-09-29T11:27:42.247" v="68" actId="478"/>
          <ac:picMkLst>
            <pc:docMk/>
            <pc:sldMk cId="1532115707" sldId="735"/>
            <ac:picMk id="9" creationId="{741A5F7D-B119-4872-9C6D-4B24AF0F54A2}"/>
          </ac:picMkLst>
        </pc:picChg>
      </pc:sldChg>
      <pc:sldChg chg="addSp delSp modSp add modTransition modAnim">
        <pc:chgData name="THOUOT Frederic" userId="6c419a51-3482-4ebe-9e9d-8e6014243ede" providerId="ADAL" clId="{2BCE5692-BE7C-4608-85C2-FA70EA0AA0F8}" dt="2019-09-29T11:51:59.687" v="364"/>
        <pc:sldMkLst>
          <pc:docMk/>
          <pc:sldMk cId="2335637583" sldId="736"/>
        </pc:sldMkLst>
        <pc:picChg chg="add mod">
          <ac:chgData name="THOUOT Frederic" userId="6c419a51-3482-4ebe-9e9d-8e6014243ede" providerId="ADAL" clId="{2BCE5692-BE7C-4608-85C2-FA70EA0AA0F8}" dt="2019-09-29T11:30:38.895" v="88" actId="1076"/>
          <ac:picMkLst>
            <pc:docMk/>
            <pc:sldMk cId="2335637583" sldId="736"/>
            <ac:picMk id="3" creationId="{3271C90D-BA36-492F-B02A-75D7357DBBAF}"/>
          </ac:picMkLst>
        </pc:picChg>
        <pc:picChg chg="add mod">
          <ac:chgData name="THOUOT Frederic" userId="6c419a51-3482-4ebe-9e9d-8e6014243ede" providerId="ADAL" clId="{2BCE5692-BE7C-4608-85C2-FA70EA0AA0F8}" dt="2019-09-29T11:30:38.895" v="88" actId="1076"/>
          <ac:picMkLst>
            <pc:docMk/>
            <pc:sldMk cId="2335637583" sldId="736"/>
            <ac:picMk id="5" creationId="{59DF5066-E917-479B-B226-80960A9EA21C}"/>
          </ac:picMkLst>
        </pc:picChg>
        <pc:picChg chg="add mod">
          <ac:chgData name="THOUOT Frederic" userId="6c419a51-3482-4ebe-9e9d-8e6014243ede" providerId="ADAL" clId="{2BCE5692-BE7C-4608-85C2-FA70EA0AA0F8}" dt="2019-09-29T11:30:56.862" v="91" actId="1076"/>
          <ac:picMkLst>
            <pc:docMk/>
            <pc:sldMk cId="2335637583" sldId="736"/>
            <ac:picMk id="7" creationId="{CC95572B-D738-4146-84B4-ADD52AA94A14}"/>
          </ac:picMkLst>
        </pc:picChg>
        <pc:picChg chg="del">
          <ac:chgData name="THOUOT Frederic" userId="6c419a51-3482-4ebe-9e9d-8e6014243ede" providerId="ADAL" clId="{2BCE5692-BE7C-4608-85C2-FA70EA0AA0F8}" dt="2019-09-29T11:21:29.799" v="23" actId="478"/>
          <ac:picMkLst>
            <pc:docMk/>
            <pc:sldMk cId="2335637583" sldId="736"/>
            <ac:picMk id="8" creationId="{1ABFCD40-A7B0-4CF4-B048-F96E9EBC8869}"/>
          </ac:picMkLst>
        </pc:picChg>
        <pc:picChg chg="mod">
          <ac:chgData name="THOUOT Frederic" userId="6c419a51-3482-4ebe-9e9d-8e6014243ede" providerId="ADAL" clId="{2BCE5692-BE7C-4608-85C2-FA70EA0AA0F8}" dt="2019-09-29T11:30:38.895" v="88" actId="1076"/>
          <ac:picMkLst>
            <pc:docMk/>
            <pc:sldMk cId="2335637583" sldId="736"/>
            <ac:picMk id="10" creationId="{957DBC51-A363-4FEC-8906-902E65FF2B61}"/>
          </ac:picMkLst>
        </pc:picChg>
        <pc:picChg chg="add mod ord">
          <ac:chgData name="THOUOT Frederic" userId="6c419a51-3482-4ebe-9e9d-8e6014243ede" providerId="ADAL" clId="{2BCE5692-BE7C-4608-85C2-FA70EA0AA0F8}" dt="2019-09-29T11:25:56.303" v="54" actId="167"/>
          <ac:picMkLst>
            <pc:docMk/>
            <pc:sldMk cId="2335637583" sldId="736"/>
            <ac:picMk id="11" creationId="{086D5BAA-038D-499A-8183-FBCAFBE7AD83}"/>
          </ac:picMkLst>
        </pc:picChg>
        <pc:picChg chg="add mod">
          <ac:chgData name="THOUOT Frederic" userId="6c419a51-3482-4ebe-9e9d-8e6014243ede" providerId="ADAL" clId="{2BCE5692-BE7C-4608-85C2-FA70EA0AA0F8}" dt="2019-09-29T11:30:45.372" v="89" actId="1076"/>
          <ac:picMkLst>
            <pc:docMk/>
            <pc:sldMk cId="2335637583" sldId="736"/>
            <ac:picMk id="13" creationId="{A06FA718-80C1-46ED-9FE7-E8BB2180BA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D52A8-3695-4B12-9BB4-22B6FBE96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CB70BC-BA3A-472C-BBED-4C3ABC8B2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916368-3FA5-4B01-8E41-88E1F398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62F-7BEF-49EC-A041-A1B43C3673D0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0CEB02-B0D1-4DBD-A56A-A7868E81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AD48D-A3A0-4336-B1C5-00B6B0C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D729-78CB-4299-AB3D-856DB8FE0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25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5AD10-6F86-44F5-8E13-C1858366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AEE48A-3AEB-403F-89EE-BA81BC1AC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E9D93D-7F18-4204-9975-B7B2207B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62F-7BEF-49EC-A041-A1B43C3673D0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5E05D6-64F8-46CB-BBE3-6D358282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551344-60E4-45BC-9C49-693C5B9F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D729-78CB-4299-AB3D-856DB8FE0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62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FBEE1A-3B31-47B8-9D1F-412D1E506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C2AF62-BFAB-4DB2-ABA1-F1D557A3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89BF2F-6864-40D0-BD70-83E4DD27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62F-7BEF-49EC-A041-A1B43C3673D0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BABC72-D6E8-4106-90F4-73017A2E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7C114-C83F-478C-983D-8E5B6BEB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D729-78CB-4299-AB3D-856DB8FE0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79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1B7A092-9277-9944-846B-52D80B43889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9417" y="1512688"/>
            <a:ext cx="10515600" cy="428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/>
            </a:lvl1pPr>
            <a:lvl2pPr marL="463550" indent="-285750">
              <a:buFont typeface="Arial" panose="020B0604020202020204" pitchFamily="34" charset="0"/>
              <a:buChar char="•"/>
              <a:tabLst/>
              <a:defRPr sz="1800" b="0"/>
            </a:lvl2pPr>
            <a:lvl3pPr marL="711200" indent="-166688">
              <a:buFont typeface="Police système"/>
              <a:buChar char="-"/>
              <a:tabLst/>
              <a:defRPr lang="fr-FR" sz="1400" kern="1200" dirty="0" smtClean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3pPr>
            <a:lvl4pPr marL="1162050" indent="-225425">
              <a:buFont typeface="Arial" panose="020B0604020202020204" pitchFamily="34" charset="0"/>
              <a:buChar char="•"/>
              <a:tabLst/>
              <a:defRPr lang="fr-FR" sz="1400" kern="1200" dirty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4pPr>
            <a:lvl5pPr marL="1166813" indent="-182563">
              <a:buFont typeface="Arial" panose="020B0604020202020204" pitchFamily="34" charset="0"/>
              <a:buChar char="•"/>
              <a:defRPr lang="fr-FR" sz="1200" kern="1200" dirty="0">
                <a:solidFill>
                  <a:srgbClr val="0D6FB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5299-8A98-4F6B-A83D-CDE855426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39035B0-8A90-AB47-84D9-36D3724E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11684"/>
            <a:ext cx="10515600" cy="609037"/>
          </a:xfrm>
        </p:spPr>
        <p:txBody>
          <a:bodyPr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851342A-AB72-A543-85EA-91FC2DA8F096}"/>
              </a:ext>
            </a:extLst>
          </p:cNvPr>
          <p:cNvCxnSpPr>
            <a:cxnSpLocks/>
          </p:cNvCxnSpPr>
          <p:nvPr userDrawn="1"/>
        </p:nvCxnSpPr>
        <p:spPr>
          <a:xfrm>
            <a:off x="610232" y="505341"/>
            <a:ext cx="0" cy="3132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7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CD241E7-2661-4F6B-B400-5EC3A6D5C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23506" t="-1" r="5633" b="2941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8" name="Rectangle 217">
            <a:extLst>
              <a:ext uri="{FF2B5EF4-FFF2-40B4-BE49-F238E27FC236}">
                <a16:creationId xmlns:a16="http://schemas.microsoft.com/office/drawing/2014/main" id="{03693FC7-77D9-7E4F-A86C-0403DCA76C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761A96">
                  <a:alpha val="80000"/>
                </a:srgbClr>
              </a:gs>
              <a:gs pos="0">
                <a:schemeClr val="accent1"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58973-0920-477F-ADC6-8DFE2E6242DF}"/>
              </a:ext>
            </a:extLst>
          </p:cNvPr>
          <p:cNvSpPr txBox="1">
            <a:spLocks/>
          </p:cNvSpPr>
          <p:nvPr userDrawn="1"/>
        </p:nvSpPr>
        <p:spPr>
          <a:xfrm>
            <a:off x="9007591" y="465615"/>
            <a:ext cx="2546272" cy="2091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1200" spc="0" dirty="0">
                <a:solidFill>
                  <a:schemeClr val="bg1"/>
                </a:solidFill>
              </a:rPr>
              <a:t>BUILDING SOLUTIONS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C19D4F12-B610-4F86-98E0-706DA2A79F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210" y="412594"/>
            <a:ext cx="1214836" cy="31517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4F5F5D8-BC06-41C4-90D6-1D1513D9A3C4}"/>
              </a:ext>
            </a:extLst>
          </p:cNvPr>
          <p:cNvCxnSpPr>
            <a:cxnSpLocks/>
          </p:cNvCxnSpPr>
          <p:nvPr userDrawn="1"/>
        </p:nvCxnSpPr>
        <p:spPr>
          <a:xfrm>
            <a:off x="1072785" y="1955617"/>
            <a:ext cx="0" cy="26762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13F3FFF4-ACED-4D58-A97D-C6994B0C5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8552" y="1744849"/>
            <a:ext cx="8640063" cy="310684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kumimoji="0" lang="fr-FR" sz="6600" b="1" i="0" u="none" strike="noStrike" kern="1200" cap="all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grpSp>
        <p:nvGrpSpPr>
          <p:cNvPr id="17" name="Graphique 11">
            <a:extLst>
              <a:ext uri="{FF2B5EF4-FFF2-40B4-BE49-F238E27FC236}">
                <a16:creationId xmlns:a16="http://schemas.microsoft.com/office/drawing/2014/main" id="{E16B4C78-27DB-4D8B-BC57-19C0C3AD2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0252" y="5248801"/>
            <a:ext cx="11906209" cy="1609200"/>
            <a:chOff x="0" y="2609926"/>
            <a:chExt cx="12192000" cy="1638148"/>
          </a:xfrm>
          <a:solidFill>
            <a:schemeClr val="bg1"/>
          </a:solidFill>
        </p:grpSpPr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C2A47DD-2DC9-4055-9E81-A701ADD9EEDA}"/>
                </a:ext>
              </a:extLst>
            </p:cNvPr>
            <p:cNvSpPr/>
            <p:nvPr/>
          </p:nvSpPr>
          <p:spPr>
            <a:xfrm>
              <a:off x="10201900" y="3244324"/>
              <a:ext cx="815588" cy="250950"/>
            </a:xfrm>
            <a:custGeom>
              <a:avLst/>
              <a:gdLst>
                <a:gd name="connsiteX0" fmla="*/ 810634 w 815588"/>
                <a:gd name="connsiteY0" fmla="*/ 86387 h 250950"/>
                <a:gd name="connsiteX1" fmla="*/ 803664 w 815588"/>
                <a:gd name="connsiteY1" fmla="*/ 79416 h 250950"/>
                <a:gd name="connsiteX2" fmla="*/ 773689 w 815588"/>
                <a:gd name="connsiteY2" fmla="*/ 70354 h 250950"/>
                <a:gd name="connsiteX3" fmla="*/ 763929 w 815588"/>
                <a:gd name="connsiteY3" fmla="*/ 71748 h 250950"/>
                <a:gd name="connsiteX4" fmla="*/ 640546 w 815588"/>
                <a:gd name="connsiteY4" fmla="*/ 158187 h 250950"/>
                <a:gd name="connsiteX5" fmla="*/ 625907 w 815588"/>
                <a:gd name="connsiteY5" fmla="*/ 154004 h 250950"/>
                <a:gd name="connsiteX6" fmla="*/ 624512 w 815588"/>
                <a:gd name="connsiteY6" fmla="*/ 154004 h 250950"/>
                <a:gd name="connsiteX7" fmla="*/ 180470 w 815588"/>
                <a:gd name="connsiteY7" fmla="*/ 21558 h 250950"/>
                <a:gd name="connsiteX8" fmla="*/ 50115 w 815588"/>
                <a:gd name="connsiteY8" fmla="*/ 9011 h 250950"/>
                <a:gd name="connsiteX9" fmla="*/ 47327 w 815588"/>
                <a:gd name="connsiteY9" fmla="*/ 9708 h 250950"/>
                <a:gd name="connsiteX10" fmla="*/ 43144 w 815588"/>
                <a:gd name="connsiteY10" fmla="*/ 11102 h 250950"/>
                <a:gd name="connsiteX11" fmla="*/ 41750 w 815588"/>
                <a:gd name="connsiteY11" fmla="*/ 11799 h 250950"/>
                <a:gd name="connsiteX12" fmla="*/ 27112 w 815588"/>
                <a:gd name="connsiteY12" fmla="*/ 19467 h 250950"/>
                <a:gd name="connsiteX13" fmla="*/ 26415 w 815588"/>
                <a:gd name="connsiteY13" fmla="*/ 20164 h 250950"/>
                <a:gd name="connsiteX14" fmla="*/ 25717 w 815588"/>
                <a:gd name="connsiteY14" fmla="*/ 20861 h 250950"/>
                <a:gd name="connsiteX15" fmla="*/ 6199 w 815588"/>
                <a:gd name="connsiteY15" fmla="*/ 47350 h 250950"/>
                <a:gd name="connsiteX16" fmla="*/ 6896 w 815588"/>
                <a:gd name="connsiteY16" fmla="*/ 60595 h 250950"/>
                <a:gd name="connsiteX17" fmla="*/ 84272 w 815588"/>
                <a:gd name="connsiteY17" fmla="*/ 103117 h 250950"/>
                <a:gd name="connsiteX18" fmla="*/ 218810 w 815588"/>
                <a:gd name="connsiteY18" fmla="*/ 142851 h 250950"/>
                <a:gd name="connsiteX19" fmla="*/ 218113 w 815588"/>
                <a:gd name="connsiteY19" fmla="*/ 145639 h 250950"/>
                <a:gd name="connsiteX20" fmla="*/ 223689 w 815588"/>
                <a:gd name="connsiteY20" fmla="*/ 167249 h 250950"/>
                <a:gd name="connsiteX21" fmla="*/ 230660 w 815588"/>
                <a:gd name="connsiteY21" fmla="*/ 175614 h 250950"/>
                <a:gd name="connsiteX22" fmla="*/ 287821 w 815588"/>
                <a:gd name="connsiteY22" fmla="*/ 189555 h 250950"/>
                <a:gd name="connsiteX23" fmla="*/ 290609 w 815588"/>
                <a:gd name="connsiteY23" fmla="*/ 189555 h 250950"/>
                <a:gd name="connsiteX24" fmla="*/ 292701 w 815588"/>
                <a:gd name="connsiteY24" fmla="*/ 188858 h 250950"/>
                <a:gd name="connsiteX25" fmla="*/ 295489 w 815588"/>
                <a:gd name="connsiteY25" fmla="*/ 188161 h 250950"/>
                <a:gd name="connsiteX26" fmla="*/ 305945 w 815588"/>
                <a:gd name="connsiteY26" fmla="*/ 184676 h 250950"/>
                <a:gd name="connsiteX27" fmla="*/ 319887 w 815588"/>
                <a:gd name="connsiteY27" fmla="*/ 182585 h 250950"/>
                <a:gd name="connsiteX28" fmla="*/ 327555 w 815588"/>
                <a:gd name="connsiteY28" fmla="*/ 174917 h 250950"/>
                <a:gd name="connsiteX29" fmla="*/ 497644 w 815588"/>
                <a:gd name="connsiteY29" fmla="*/ 227198 h 250950"/>
                <a:gd name="connsiteX30" fmla="*/ 644031 w 815588"/>
                <a:gd name="connsiteY30" fmla="*/ 250202 h 250950"/>
                <a:gd name="connsiteX31" fmla="*/ 682371 w 815588"/>
                <a:gd name="connsiteY31" fmla="*/ 248808 h 250950"/>
                <a:gd name="connsiteX32" fmla="*/ 745805 w 815588"/>
                <a:gd name="connsiteY32" fmla="*/ 236957 h 250950"/>
                <a:gd name="connsiteX33" fmla="*/ 752776 w 815588"/>
                <a:gd name="connsiteY33" fmla="*/ 234866 h 250950"/>
                <a:gd name="connsiteX34" fmla="*/ 766718 w 815588"/>
                <a:gd name="connsiteY34" fmla="*/ 218833 h 250950"/>
                <a:gd name="connsiteX35" fmla="*/ 761839 w 815588"/>
                <a:gd name="connsiteY35" fmla="*/ 198617 h 250950"/>
                <a:gd name="connsiteX36" fmla="*/ 749988 w 815588"/>
                <a:gd name="connsiteY36" fmla="*/ 190950 h 250950"/>
                <a:gd name="connsiteX37" fmla="*/ 809937 w 815588"/>
                <a:gd name="connsiteY37" fmla="*/ 96843 h 250950"/>
                <a:gd name="connsiteX38" fmla="*/ 810634 w 815588"/>
                <a:gd name="connsiteY38" fmla="*/ 86387 h 250950"/>
                <a:gd name="connsiteX39" fmla="*/ 287821 w 815588"/>
                <a:gd name="connsiteY39" fmla="*/ 173522 h 250950"/>
                <a:gd name="connsiteX40" fmla="*/ 239722 w 815588"/>
                <a:gd name="connsiteY40" fmla="*/ 161672 h 250950"/>
                <a:gd name="connsiteX41" fmla="*/ 236237 w 815588"/>
                <a:gd name="connsiteY41" fmla="*/ 156095 h 250950"/>
                <a:gd name="connsiteX42" fmla="*/ 233448 w 815588"/>
                <a:gd name="connsiteY42" fmla="*/ 149822 h 250950"/>
                <a:gd name="connsiteX43" fmla="*/ 236237 w 815588"/>
                <a:gd name="connsiteY43" fmla="*/ 139365 h 250950"/>
                <a:gd name="connsiteX44" fmla="*/ 235540 w 815588"/>
                <a:gd name="connsiteY44" fmla="*/ 133092 h 250950"/>
                <a:gd name="connsiteX45" fmla="*/ 230660 w 815588"/>
                <a:gd name="connsiteY45" fmla="*/ 129606 h 250950"/>
                <a:gd name="connsiteX46" fmla="*/ 87758 w 815588"/>
                <a:gd name="connsiteY46" fmla="*/ 87084 h 250950"/>
                <a:gd name="connsiteX47" fmla="*/ 20838 w 815588"/>
                <a:gd name="connsiteY47" fmla="*/ 53624 h 250950"/>
                <a:gd name="connsiteX48" fmla="*/ 20838 w 815588"/>
                <a:gd name="connsiteY48" fmla="*/ 51533 h 250950"/>
                <a:gd name="connsiteX49" fmla="*/ 34083 w 815588"/>
                <a:gd name="connsiteY49" fmla="*/ 32711 h 250950"/>
                <a:gd name="connsiteX50" fmla="*/ 35476 w 815588"/>
                <a:gd name="connsiteY50" fmla="*/ 32014 h 250950"/>
                <a:gd name="connsiteX51" fmla="*/ 47327 w 815588"/>
                <a:gd name="connsiteY51" fmla="*/ 25741 h 250950"/>
                <a:gd name="connsiteX52" fmla="*/ 52207 w 815588"/>
                <a:gd name="connsiteY52" fmla="*/ 24346 h 250950"/>
                <a:gd name="connsiteX53" fmla="*/ 52904 w 815588"/>
                <a:gd name="connsiteY53" fmla="*/ 24346 h 250950"/>
                <a:gd name="connsiteX54" fmla="*/ 175590 w 815588"/>
                <a:gd name="connsiteY54" fmla="*/ 36894 h 250950"/>
                <a:gd name="connsiteX55" fmla="*/ 621027 w 815588"/>
                <a:gd name="connsiteY55" fmla="*/ 169340 h 250950"/>
                <a:gd name="connsiteX56" fmla="*/ 639151 w 815588"/>
                <a:gd name="connsiteY56" fmla="*/ 174917 h 250950"/>
                <a:gd name="connsiteX57" fmla="*/ 646122 w 815588"/>
                <a:gd name="connsiteY57" fmla="*/ 173522 h 250950"/>
                <a:gd name="connsiteX58" fmla="*/ 770900 w 815588"/>
                <a:gd name="connsiteY58" fmla="*/ 86387 h 250950"/>
                <a:gd name="connsiteX59" fmla="*/ 792510 w 815588"/>
                <a:gd name="connsiteY59" fmla="*/ 92661 h 250950"/>
                <a:gd name="connsiteX60" fmla="*/ 729772 w 815588"/>
                <a:gd name="connsiteY60" fmla="*/ 190950 h 250950"/>
                <a:gd name="connsiteX61" fmla="*/ 729075 w 815588"/>
                <a:gd name="connsiteY61" fmla="*/ 197920 h 250950"/>
                <a:gd name="connsiteX62" fmla="*/ 734652 w 815588"/>
                <a:gd name="connsiteY62" fmla="*/ 202800 h 250950"/>
                <a:gd name="connsiteX63" fmla="*/ 748594 w 815588"/>
                <a:gd name="connsiteY63" fmla="*/ 208377 h 250950"/>
                <a:gd name="connsiteX64" fmla="*/ 749988 w 815588"/>
                <a:gd name="connsiteY64" fmla="*/ 214650 h 250950"/>
                <a:gd name="connsiteX65" fmla="*/ 745108 w 815588"/>
                <a:gd name="connsiteY65" fmla="*/ 220227 h 250950"/>
                <a:gd name="connsiteX66" fmla="*/ 741623 w 815588"/>
                <a:gd name="connsiteY66" fmla="*/ 220924 h 250950"/>
                <a:gd name="connsiteX67" fmla="*/ 740228 w 815588"/>
                <a:gd name="connsiteY67" fmla="*/ 220924 h 250950"/>
                <a:gd name="connsiteX68" fmla="*/ 678885 w 815588"/>
                <a:gd name="connsiteY68" fmla="*/ 232078 h 250950"/>
                <a:gd name="connsiteX69" fmla="*/ 641940 w 815588"/>
                <a:gd name="connsiteY69" fmla="*/ 233472 h 250950"/>
                <a:gd name="connsiteX70" fmla="*/ 500432 w 815588"/>
                <a:gd name="connsiteY70" fmla="*/ 211165 h 250950"/>
                <a:gd name="connsiteX71" fmla="*/ 322676 w 815588"/>
                <a:gd name="connsiteY71" fmla="*/ 156792 h 250950"/>
                <a:gd name="connsiteX72" fmla="*/ 320584 w 815588"/>
                <a:gd name="connsiteY72" fmla="*/ 156792 h 250950"/>
                <a:gd name="connsiteX73" fmla="*/ 315705 w 815588"/>
                <a:gd name="connsiteY73" fmla="*/ 158187 h 250950"/>
                <a:gd name="connsiteX74" fmla="*/ 312219 w 815588"/>
                <a:gd name="connsiteY74" fmla="*/ 164460 h 250950"/>
                <a:gd name="connsiteX75" fmla="*/ 312219 w 815588"/>
                <a:gd name="connsiteY75" fmla="*/ 165855 h 250950"/>
                <a:gd name="connsiteX76" fmla="*/ 310128 w 815588"/>
                <a:gd name="connsiteY76" fmla="*/ 168643 h 250950"/>
                <a:gd name="connsiteX77" fmla="*/ 306642 w 815588"/>
                <a:gd name="connsiteY77" fmla="*/ 168643 h 250950"/>
                <a:gd name="connsiteX78" fmla="*/ 302460 w 815588"/>
                <a:gd name="connsiteY78" fmla="*/ 167249 h 250950"/>
                <a:gd name="connsiteX79" fmla="*/ 296186 w 815588"/>
                <a:gd name="connsiteY79" fmla="*/ 167946 h 250950"/>
                <a:gd name="connsiteX80" fmla="*/ 292701 w 815588"/>
                <a:gd name="connsiteY80" fmla="*/ 170734 h 250950"/>
                <a:gd name="connsiteX81" fmla="*/ 287821 w 815588"/>
                <a:gd name="connsiteY81" fmla="*/ 173522 h 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815588" h="250950">
                  <a:moveTo>
                    <a:pt x="810634" y="86387"/>
                  </a:moveTo>
                  <a:cubicBezTo>
                    <a:pt x="809240" y="82901"/>
                    <a:pt x="806451" y="80810"/>
                    <a:pt x="803664" y="79416"/>
                  </a:cubicBezTo>
                  <a:lnTo>
                    <a:pt x="773689" y="70354"/>
                  </a:lnTo>
                  <a:cubicBezTo>
                    <a:pt x="770203" y="69657"/>
                    <a:pt x="766718" y="69657"/>
                    <a:pt x="763929" y="71748"/>
                  </a:cubicBezTo>
                  <a:lnTo>
                    <a:pt x="640546" y="158187"/>
                  </a:lnTo>
                  <a:lnTo>
                    <a:pt x="625907" y="154004"/>
                  </a:lnTo>
                  <a:cubicBezTo>
                    <a:pt x="625907" y="154004"/>
                    <a:pt x="625209" y="154004"/>
                    <a:pt x="624512" y="154004"/>
                  </a:cubicBezTo>
                  <a:lnTo>
                    <a:pt x="180470" y="21558"/>
                  </a:lnTo>
                  <a:cubicBezTo>
                    <a:pt x="179773" y="21558"/>
                    <a:pt x="101003" y="-4234"/>
                    <a:pt x="50115" y="9011"/>
                  </a:cubicBezTo>
                  <a:cubicBezTo>
                    <a:pt x="49418" y="9011"/>
                    <a:pt x="48024" y="9011"/>
                    <a:pt x="47327" y="9708"/>
                  </a:cubicBezTo>
                  <a:cubicBezTo>
                    <a:pt x="45236" y="10405"/>
                    <a:pt x="43842" y="11102"/>
                    <a:pt x="43144" y="11102"/>
                  </a:cubicBezTo>
                  <a:cubicBezTo>
                    <a:pt x="43144" y="11102"/>
                    <a:pt x="42447" y="11102"/>
                    <a:pt x="41750" y="11799"/>
                  </a:cubicBezTo>
                  <a:cubicBezTo>
                    <a:pt x="36173" y="13890"/>
                    <a:pt x="30597" y="16678"/>
                    <a:pt x="27112" y="19467"/>
                  </a:cubicBezTo>
                  <a:cubicBezTo>
                    <a:pt x="26415" y="19467"/>
                    <a:pt x="26415" y="20164"/>
                    <a:pt x="26415" y="20164"/>
                  </a:cubicBezTo>
                  <a:lnTo>
                    <a:pt x="25717" y="20861"/>
                  </a:lnTo>
                  <a:cubicBezTo>
                    <a:pt x="15959" y="27832"/>
                    <a:pt x="9685" y="36894"/>
                    <a:pt x="6199" y="47350"/>
                  </a:cubicBezTo>
                  <a:cubicBezTo>
                    <a:pt x="5502" y="49441"/>
                    <a:pt x="4108" y="54321"/>
                    <a:pt x="6896" y="60595"/>
                  </a:cubicBezTo>
                  <a:cubicBezTo>
                    <a:pt x="13170" y="75931"/>
                    <a:pt x="37568" y="89175"/>
                    <a:pt x="84272" y="103117"/>
                  </a:cubicBezTo>
                  <a:cubicBezTo>
                    <a:pt x="94729" y="105905"/>
                    <a:pt x="149101" y="122635"/>
                    <a:pt x="218810" y="142851"/>
                  </a:cubicBezTo>
                  <a:lnTo>
                    <a:pt x="218113" y="145639"/>
                  </a:lnTo>
                  <a:cubicBezTo>
                    <a:pt x="216021" y="153307"/>
                    <a:pt x="218113" y="161672"/>
                    <a:pt x="223689" y="167249"/>
                  </a:cubicBezTo>
                  <a:cubicBezTo>
                    <a:pt x="224386" y="171431"/>
                    <a:pt x="227175" y="174220"/>
                    <a:pt x="230660" y="175614"/>
                  </a:cubicBezTo>
                  <a:cubicBezTo>
                    <a:pt x="236237" y="177705"/>
                    <a:pt x="266909" y="189555"/>
                    <a:pt x="287821" y="189555"/>
                  </a:cubicBezTo>
                  <a:cubicBezTo>
                    <a:pt x="289215" y="189555"/>
                    <a:pt x="289912" y="189555"/>
                    <a:pt x="290609" y="189555"/>
                  </a:cubicBezTo>
                  <a:cubicBezTo>
                    <a:pt x="291307" y="189555"/>
                    <a:pt x="292004" y="189555"/>
                    <a:pt x="292701" y="188858"/>
                  </a:cubicBezTo>
                  <a:lnTo>
                    <a:pt x="295489" y="188161"/>
                  </a:lnTo>
                  <a:cubicBezTo>
                    <a:pt x="299671" y="188858"/>
                    <a:pt x="303157" y="187464"/>
                    <a:pt x="305945" y="184676"/>
                  </a:cubicBezTo>
                  <a:cubicBezTo>
                    <a:pt x="310825" y="185373"/>
                    <a:pt x="315705" y="184676"/>
                    <a:pt x="319887" y="182585"/>
                  </a:cubicBezTo>
                  <a:cubicBezTo>
                    <a:pt x="323373" y="180493"/>
                    <a:pt x="326161" y="178402"/>
                    <a:pt x="327555" y="174917"/>
                  </a:cubicBezTo>
                  <a:cubicBezTo>
                    <a:pt x="396566" y="195829"/>
                    <a:pt x="455122" y="213953"/>
                    <a:pt x="497644" y="227198"/>
                  </a:cubicBezTo>
                  <a:cubicBezTo>
                    <a:pt x="546439" y="242534"/>
                    <a:pt x="595932" y="250202"/>
                    <a:pt x="644031" y="250202"/>
                  </a:cubicBezTo>
                  <a:cubicBezTo>
                    <a:pt x="657276" y="250202"/>
                    <a:pt x="669823" y="249505"/>
                    <a:pt x="682371" y="248808"/>
                  </a:cubicBezTo>
                  <a:cubicBezTo>
                    <a:pt x="713740" y="246019"/>
                    <a:pt x="736046" y="239745"/>
                    <a:pt x="745805" y="236957"/>
                  </a:cubicBezTo>
                  <a:cubicBezTo>
                    <a:pt x="748594" y="236260"/>
                    <a:pt x="750685" y="235563"/>
                    <a:pt x="752776" y="234866"/>
                  </a:cubicBezTo>
                  <a:cubicBezTo>
                    <a:pt x="759747" y="232078"/>
                    <a:pt x="764626" y="226501"/>
                    <a:pt x="766718" y="218833"/>
                  </a:cubicBezTo>
                  <a:cubicBezTo>
                    <a:pt x="768809" y="211165"/>
                    <a:pt x="766718" y="204194"/>
                    <a:pt x="761839" y="198617"/>
                  </a:cubicBezTo>
                  <a:cubicBezTo>
                    <a:pt x="759050" y="195829"/>
                    <a:pt x="754868" y="193041"/>
                    <a:pt x="749988" y="190950"/>
                  </a:cubicBezTo>
                  <a:lnTo>
                    <a:pt x="809937" y="96843"/>
                  </a:lnTo>
                  <a:cubicBezTo>
                    <a:pt x="811331" y="93358"/>
                    <a:pt x="812028" y="89872"/>
                    <a:pt x="810634" y="86387"/>
                  </a:cubicBezTo>
                  <a:close/>
                  <a:moveTo>
                    <a:pt x="287821" y="173522"/>
                  </a:moveTo>
                  <a:cubicBezTo>
                    <a:pt x="272485" y="173522"/>
                    <a:pt x="248784" y="165157"/>
                    <a:pt x="239722" y="161672"/>
                  </a:cubicBezTo>
                  <a:cubicBezTo>
                    <a:pt x="239722" y="159581"/>
                    <a:pt x="238328" y="157489"/>
                    <a:pt x="236237" y="156095"/>
                  </a:cubicBezTo>
                  <a:cubicBezTo>
                    <a:pt x="234145" y="154701"/>
                    <a:pt x="232752" y="151913"/>
                    <a:pt x="233448" y="149822"/>
                  </a:cubicBezTo>
                  <a:lnTo>
                    <a:pt x="236237" y="139365"/>
                  </a:lnTo>
                  <a:cubicBezTo>
                    <a:pt x="236934" y="137274"/>
                    <a:pt x="236934" y="135183"/>
                    <a:pt x="235540" y="133092"/>
                  </a:cubicBezTo>
                  <a:cubicBezTo>
                    <a:pt x="234842" y="131000"/>
                    <a:pt x="232752" y="129606"/>
                    <a:pt x="230660" y="129606"/>
                  </a:cubicBezTo>
                  <a:cubicBezTo>
                    <a:pt x="157466" y="107997"/>
                    <a:pt x="98911" y="90569"/>
                    <a:pt x="87758" y="87084"/>
                  </a:cubicBezTo>
                  <a:cubicBezTo>
                    <a:pt x="32688" y="70354"/>
                    <a:pt x="22232" y="57806"/>
                    <a:pt x="20838" y="53624"/>
                  </a:cubicBezTo>
                  <a:cubicBezTo>
                    <a:pt x="20141" y="52230"/>
                    <a:pt x="20838" y="52230"/>
                    <a:pt x="20838" y="51533"/>
                  </a:cubicBezTo>
                  <a:cubicBezTo>
                    <a:pt x="22929" y="43865"/>
                    <a:pt x="27809" y="37591"/>
                    <a:pt x="34083" y="32711"/>
                  </a:cubicBezTo>
                  <a:cubicBezTo>
                    <a:pt x="34780" y="32711"/>
                    <a:pt x="35476" y="32014"/>
                    <a:pt x="35476" y="32014"/>
                  </a:cubicBezTo>
                  <a:cubicBezTo>
                    <a:pt x="38962" y="29923"/>
                    <a:pt x="43144" y="27832"/>
                    <a:pt x="47327" y="25741"/>
                  </a:cubicBezTo>
                  <a:cubicBezTo>
                    <a:pt x="48721" y="25043"/>
                    <a:pt x="50813" y="24346"/>
                    <a:pt x="52207" y="24346"/>
                  </a:cubicBezTo>
                  <a:lnTo>
                    <a:pt x="52904" y="24346"/>
                  </a:lnTo>
                  <a:cubicBezTo>
                    <a:pt x="98911" y="12496"/>
                    <a:pt x="174893" y="36197"/>
                    <a:pt x="175590" y="36894"/>
                  </a:cubicBezTo>
                  <a:lnTo>
                    <a:pt x="621027" y="169340"/>
                  </a:lnTo>
                  <a:lnTo>
                    <a:pt x="639151" y="174917"/>
                  </a:lnTo>
                  <a:cubicBezTo>
                    <a:pt x="641243" y="175614"/>
                    <a:pt x="644031" y="174917"/>
                    <a:pt x="646122" y="173522"/>
                  </a:cubicBezTo>
                  <a:lnTo>
                    <a:pt x="770900" y="86387"/>
                  </a:lnTo>
                  <a:lnTo>
                    <a:pt x="792510" y="92661"/>
                  </a:lnTo>
                  <a:lnTo>
                    <a:pt x="729772" y="190950"/>
                  </a:lnTo>
                  <a:cubicBezTo>
                    <a:pt x="728378" y="193041"/>
                    <a:pt x="728378" y="195829"/>
                    <a:pt x="729075" y="197920"/>
                  </a:cubicBezTo>
                  <a:cubicBezTo>
                    <a:pt x="729772" y="200012"/>
                    <a:pt x="732561" y="202103"/>
                    <a:pt x="734652" y="202800"/>
                  </a:cubicBezTo>
                  <a:cubicBezTo>
                    <a:pt x="743714" y="204194"/>
                    <a:pt x="747199" y="206982"/>
                    <a:pt x="748594" y="208377"/>
                  </a:cubicBezTo>
                  <a:cubicBezTo>
                    <a:pt x="749988" y="209771"/>
                    <a:pt x="750685" y="211862"/>
                    <a:pt x="749988" y="214650"/>
                  </a:cubicBezTo>
                  <a:cubicBezTo>
                    <a:pt x="749291" y="217439"/>
                    <a:pt x="747897" y="218833"/>
                    <a:pt x="745108" y="220227"/>
                  </a:cubicBezTo>
                  <a:cubicBezTo>
                    <a:pt x="744411" y="220924"/>
                    <a:pt x="743017" y="220924"/>
                    <a:pt x="741623" y="220924"/>
                  </a:cubicBezTo>
                  <a:cubicBezTo>
                    <a:pt x="740926" y="220924"/>
                    <a:pt x="740926" y="220924"/>
                    <a:pt x="740228" y="220924"/>
                  </a:cubicBezTo>
                  <a:cubicBezTo>
                    <a:pt x="730470" y="223712"/>
                    <a:pt x="708859" y="229289"/>
                    <a:pt x="678885" y="232078"/>
                  </a:cubicBezTo>
                  <a:cubicBezTo>
                    <a:pt x="667034" y="233472"/>
                    <a:pt x="654487" y="233472"/>
                    <a:pt x="641940" y="233472"/>
                  </a:cubicBezTo>
                  <a:cubicBezTo>
                    <a:pt x="595235" y="233472"/>
                    <a:pt x="547833" y="225804"/>
                    <a:pt x="500432" y="211165"/>
                  </a:cubicBezTo>
                  <a:cubicBezTo>
                    <a:pt x="455818" y="197223"/>
                    <a:pt x="394475" y="178402"/>
                    <a:pt x="322676" y="156792"/>
                  </a:cubicBezTo>
                  <a:cubicBezTo>
                    <a:pt x="321978" y="156792"/>
                    <a:pt x="321281" y="156792"/>
                    <a:pt x="320584" y="156792"/>
                  </a:cubicBezTo>
                  <a:cubicBezTo>
                    <a:pt x="319190" y="156792"/>
                    <a:pt x="317099" y="157489"/>
                    <a:pt x="315705" y="158187"/>
                  </a:cubicBezTo>
                  <a:cubicBezTo>
                    <a:pt x="313613" y="159581"/>
                    <a:pt x="312219" y="161672"/>
                    <a:pt x="312219" y="164460"/>
                  </a:cubicBezTo>
                  <a:cubicBezTo>
                    <a:pt x="312219" y="165157"/>
                    <a:pt x="312219" y="165157"/>
                    <a:pt x="312219" y="165855"/>
                  </a:cubicBezTo>
                  <a:cubicBezTo>
                    <a:pt x="311522" y="167249"/>
                    <a:pt x="310825" y="167946"/>
                    <a:pt x="310128" y="168643"/>
                  </a:cubicBezTo>
                  <a:cubicBezTo>
                    <a:pt x="308734" y="169340"/>
                    <a:pt x="308036" y="169340"/>
                    <a:pt x="306642" y="168643"/>
                  </a:cubicBezTo>
                  <a:lnTo>
                    <a:pt x="302460" y="167249"/>
                  </a:lnTo>
                  <a:cubicBezTo>
                    <a:pt x="300368" y="166552"/>
                    <a:pt x="298278" y="166552"/>
                    <a:pt x="296186" y="167946"/>
                  </a:cubicBezTo>
                  <a:cubicBezTo>
                    <a:pt x="294792" y="168643"/>
                    <a:pt x="294094" y="170037"/>
                    <a:pt x="292701" y="170734"/>
                  </a:cubicBezTo>
                  <a:cubicBezTo>
                    <a:pt x="292004" y="170734"/>
                    <a:pt x="289912" y="171431"/>
                    <a:pt x="287821" y="173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3F6067BC-FBD6-4D53-A2D2-6ABD9144C3BB}"/>
                </a:ext>
              </a:extLst>
            </p:cNvPr>
            <p:cNvSpPr/>
            <p:nvPr/>
          </p:nvSpPr>
          <p:spPr>
            <a:xfrm>
              <a:off x="-5228" y="2604698"/>
              <a:ext cx="12205942" cy="1645119"/>
            </a:xfrm>
            <a:custGeom>
              <a:avLst/>
              <a:gdLst>
                <a:gd name="connsiteX0" fmla="*/ 12195834 w 12205941"/>
                <a:gd name="connsiteY0" fmla="*/ 1575062 h 1645118"/>
                <a:gd name="connsiteX1" fmla="*/ 12195834 w 12205941"/>
                <a:gd name="connsiteY1" fmla="*/ 1574365 h 1645118"/>
                <a:gd name="connsiteX2" fmla="*/ 12192349 w 12205941"/>
                <a:gd name="connsiteY2" fmla="*/ 1566000 h 1645118"/>
                <a:gd name="connsiteX3" fmla="*/ 12092666 w 12205941"/>
                <a:gd name="connsiteY3" fmla="*/ 1500474 h 1645118"/>
                <a:gd name="connsiteX4" fmla="*/ 12059903 w 12205941"/>
                <a:gd name="connsiteY4" fmla="*/ 1491412 h 1645118"/>
                <a:gd name="connsiteX5" fmla="*/ 12030625 w 12205941"/>
                <a:gd name="connsiteY5" fmla="*/ 1488624 h 1645118"/>
                <a:gd name="connsiteX6" fmla="*/ 12021563 w 12205941"/>
                <a:gd name="connsiteY6" fmla="*/ 1488624 h 1645118"/>
                <a:gd name="connsiteX7" fmla="*/ 12007622 w 12205941"/>
                <a:gd name="connsiteY7" fmla="*/ 1483744 h 1645118"/>
                <a:gd name="connsiteX8" fmla="*/ 11999953 w 12205941"/>
                <a:gd name="connsiteY8" fmla="*/ 1482350 h 1645118"/>
                <a:gd name="connsiteX9" fmla="*/ 11962311 w 12205941"/>
                <a:gd name="connsiteY9" fmla="*/ 1482350 h 1645118"/>
                <a:gd name="connsiteX10" fmla="*/ 11953249 w 12205941"/>
                <a:gd name="connsiteY10" fmla="*/ 1484441 h 1645118"/>
                <a:gd name="connsiteX11" fmla="*/ 11943489 w 12205941"/>
                <a:gd name="connsiteY11" fmla="*/ 1488624 h 1645118"/>
                <a:gd name="connsiteX12" fmla="*/ 11917698 w 12205941"/>
                <a:gd name="connsiteY12" fmla="*/ 1488624 h 1645118"/>
                <a:gd name="connsiteX13" fmla="*/ 11903756 w 12205941"/>
                <a:gd name="connsiteY13" fmla="*/ 1483744 h 1645118"/>
                <a:gd name="connsiteX14" fmla="*/ 11896088 w 12205941"/>
                <a:gd name="connsiteY14" fmla="*/ 1482350 h 1645118"/>
                <a:gd name="connsiteX15" fmla="*/ 11858445 w 12205941"/>
                <a:gd name="connsiteY15" fmla="*/ 1482350 h 1645118"/>
                <a:gd name="connsiteX16" fmla="*/ 11849383 w 12205941"/>
                <a:gd name="connsiteY16" fmla="*/ 1484441 h 1645118"/>
                <a:gd name="connsiteX17" fmla="*/ 11839624 w 12205941"/>
                <a:gd name="connsiteY17" fmla="*/ 1488624 h 1645118"/>
                <a:gd name="connsiteX18" fmla="*/ 11820803 w 12205941"/>
                <a:gd name="connsiteY18" fmla="*/ 1488624 h 1645118"/>
                <a:gd name="connsiteX19" fmla="*/ 11815226 w 12205941"/>
                <a:gd name="connsiteY19" fmla="*/ 1490715 h 1645118"/>
                <a:gd name="connsiteX20" fmla="*/ 11810346 w 12205941"/>
                <a:gd name="connsiteY20" fmla="*/ 1488624 h 1645118"/>
                <a:gd name="connsiteX21" fmla="*/ 11787342 w 12205941"/>
                <a:gd name="connsiteY21" fmla="*/ 1488624 h 1645118"/>
                <a:gd name="connsiteX22" fmla="*/ 11773401 w 12205941"/>
                <a:gd name="connsiteY22" fmla="*/ 1483744 h 1645118"/>
                <a:gd name="connsiteX23" fmla="*/ 11765733 w 12205941"/>
                <a:gd name="connsiteY23" fmla="*/ 1482350 h 1645118"/>
                <a:gd name="connsiteX24" fmla="*/ 11728090 w 12205941"/>
                <a:gd name="connsiteY24" fmla="*/ 1482350 h 1645118"/>
                <a:gd name="connsiteX25" fmla="*/ 11719029 w 12205941"/>
                <a:gd name="connsiteY25" fmla="*/ 1484441 h 1645118"/>
                <a:gd name="connsiteX26" fmla="*/ 11714149 w 12205941"/>
                <a:gd name="connsiteY26" fmla="*/ 1486532 h 1645118"/>
                <a:gd name="connsiteX27" fmla="*/ 11714149 w 12205941"/>
                <a:gd name="connsiteY27" fmla="*/ 1421703 h 1645118"/>
                <a:gd name="connsiteX28" fmla="*/ 11705784 w 12205941"/>
                <a:gd name="connsiteY28" fmla="*/ 1413338 h 1645118"/>
                <a:gd name="connsiteX29" fmla="*/ 11560790 w 12205941"/>
                <a:gd name="connsiteY29" fmla="*/ 1413338 h 1645118"/>
                <a:gd name="connsiteX30" fmla="*/ 11560790 w 12205941"/>
                <a:gd name="connsiteY30" fmla="*/ 1331082 h 1645118"/>
                <a:gd name="connsiteX31" fmla="*/ 11571944 w 12205941"/>
                <a:gd name="connsiteY31" fmla="*/ 1331082 h 1645118"/>
                <a:gd name="connsiteX32" fmla="*/ 11580309 w 12205941"/>
                <a:gd name="connsiteY32" fmla="*/ 1322717 h 1645118"/>
                <a:gd name="connsiteX33" fmla="*/ 11580309 w 12205941"/>
                <a:gd name="connsiteY33" fmla="*/ 1259283 h 1645118"/>
                <a:gd name="connsiteX34" fmla="*/ 11583097 w 12205941"/>
                <a:gd name="connsiteY34" fmla="*/ 1259283 h 1645118"/>
                <a:gd name="connsiteX35" fmla="*/ 11591462 w 12205941"/>
                <a:gd name="connsiteY35" fmla="*/ 1250918 h 1645118"/>
                <a:gd name="connsiteX36" fmla="*/ 11591462 w 12205941"/>
                <a:gd name="connsiteY36" fmla="*/ 1233491 h 1645118"/>
                <a:gd name="connsiteX37" fmla="*/ 11583097 w 12205941"/>
                <a:gd name="connsiteY37" fmla="*/ 1225126 h 1645118"/>
                <a:gd name="connsiteX38" fmla="*/ 11440195 w 12205941"/>
                <a:gd name="connsiteY38" fmla="*/ 1225126 h 1645118"/>
                <a:gd name="connsiteX39" fmla="*/ 11440195 w 12205941"/>
                <a:gd name="connsiteY39" fmla="*/ 1164479 h 1645118"/>
                <a:gd name="connsiteX40" fmla="*/ 11441589 w 12205941"/>
                <a:gd name="connsiteY40" fmla="*/ 1164479 h 1645118"/>
                <a:gd name="connsiteX41" fmla="*/ 11449954 w 12205941"/>
                <a:gd name="connsiteY41" fmla="*/ 1157508 h 1645118"/>
                <a:gd name="connsiteX42" fmla="*/ 11461804 w 12205941"/>
                <a:gd name="connsiteY42" fmla="*/ 1081526 h 1645118"/>
                <a:gd name="connsiteX43" fmla="*/ 11459713 w 12205941"/>
                <a:gd name="connsiteY43" fmla="*/ 1074555 h 1645118"/>
                <a:gd name="connsiteX44" fmla="*/ 11453440 w 12205941"/>
                <a:gd name="connsiteY44" fmla="*/ 1071767 h 1645118"/>
                <a:gd name="connsiteX45" fmla="*/ 11445074 w 12205941"/>
                <a:gd name="connsiteY45" fmla="*/ 1071767 h 1645118"/>
                <a:gd name="connsiteX46" fmla="*/ 11452045 w 12205941"/>
                <a:gd name="connsiteY46" fmla="*/ 921894 h 1645118"/>
                <a:gd name="connsiteX47" fmla="*/ 11453440 w 12205941"/>
                <a:gd name="connsiteY47" fmla="*/ 921894 h 1645118"/>
                <a:gd name="connsiteX48" fmla="*/ 11461804 w 12205941"/>
                <a:gd name="connsiteY48" fmla="*/ 913529 h 1645118"/>
                <a:gd name="connsiteX49" fmla="*/ 11461804 w 12205941"/>
                <a:gd name="connsiteY49" fmla="*/ 908649 h 1645118"/>
                <a:gd name="connsiteX50" fmla="*/ 11463198 w 12205941"/>
                <a:gd name="connsiteY50" fmla="*/ 908649 h 1645118"/>
                <a:gd name="connsiteX51" fmla="*/ 11471564 w 12205941"/>
                <a:gd name="connsiteY51" fmla="*/ 900284 h 1645118"/>
                <a:gd name="connsiteX52" fmla="*/ 11471564 w 12205941"/>
                <a:gd name="connsiteY52" fmla="*/ 873098 h 1645118"/>
                <a:gd name="connsiteX53" fmla="*/ 11463198 w 12205941"/>
                <a:gd name="connsiteY53" fmla="*/ 864733 h 1645118"/>
                <a:gd name="connsiteX54" fmla="*/ 11440892 w 12205941"/>
                <a:gd name="connsiteY54" fmla="*/ 864733 h 1645118"/>
                <a:gd name="connsiteX55" fmla="*/ 11440892 w 12205941"/>
                <a:gd name="connsiteY55" fmla="*/ 840335 h 1645118"/>
                <a:gd name="connsiteX56" fmla="*/ 11432527 w 12205941"/>
                <a:gd name="connsiteY56" fmla="*/ 831970 h 1645118"/>
                <a:gd name="connsiteX57" fmla="*/ 11214340 w 12205941"/>
                <a:gd name="connsiteY57" fmla="*/ 831970 h 1645118"/>
                <a:gd name="connsiteX58" fmla="*/ 11205975 w 12205941"/>
                <a:gd name="connsiteY58" fmla="*/ 840335 h 1645118"/>
                <a:gd name="connsiteX59" fmla="*/ 11205975 w 12205941"/>
                <a:gd name="connsiteY59" fmla="*/ 864733 h 1645118"/>
                <a:gd name="connsiteX60" fmla="*/ 11185062 w 12205941"/>
                <a:gd name="connsiteY60" fmla="*/ 864733 h 1645118"/>
                <a:gd name="connsiteX61" fmla="*/ 11176697 w 12205941"/>
                <a:gd name="connsiteY61" fmla="*/ 873098 h 1645118"/>
                <a:gd name="connsiteX62" fmla="*/ 11176697 w 12205941"/>
                <a:gd name="connsiteY62" fmla="*/ 900284 h 1645118"/>
                <a:gd name="connsiteX63" fmla="*/ 11185062 w 12205941"/>
                <a:gd name="connsiteY63" fmla="*/ 908649 h 1645118"/>
                <a:gd name="connsiteX64" fmla="*/ 11186456 w 12205941"/>
                <a:gd name="connsiteY64" fmla="*/ 908649 h 1645118"/>
                <a:gd name="connsiteX65" fmla="*/ 11186456 w 12205941"/>
                <a:gd name="connsiteY65" fmla="*/ 913529 h 1645118"/>
                <a:gd name="connsiteX66" fmla="*/ 11192730 w 12205941"/>
                <a:gd name="connsiteY66" fmla="*/ 921894 h 1645118"/>
                <a:gd name="connsiteX67" fmla="*/ 11199701 w 12205941"/>
                <a:gd name="connsiteY67" fmla="*/ 1072464 h 1645118"/>
                <a:gd name="connsiteX68" fmla="*/ 11191336 w 12205941"/>
                <a:gd name="connsiteY68" fmla="*/ 1072464 h 1645118"/>
                <a:gd name="connsiteX69" fmla="*/ 11185062 w 12205941"/>
                <a:gd name="connsiteY69" fmla="*/ 1075253 h 1645118"/>
                <a:gd name="connsiteX70" fmla="*/ 11182971 w 12205941"/>
                <a:gd name="connsiteY70" fmla="*/ 1082223 h 1645118"/>
                <a:gd name="connsiteX71" fmla="*/ 11192730 w 12205941"/>
                <a:gd name="connsiteY71" fmla="*/ 1158206 h 1645118"/>
                <a:gd name="connsiteX72" fmla="*/ 11201095 w 12205941"/>
                <a:gd name="connsiteY72" fmla="*/ 1165873 h 1645118"/>
                <a:gd name="connsiteX73" fmla="*/ 11208066 w 12205941"/>
                <a:gd name="connsiteY73" fmla="*/ 1165873 h 1645118"/>
                <a:gd name="connsiteX74" fmla="*/ 11208066 w 12205941"/>
                <a:gd name="connsiteY74" fmla="*/ 1226520 h 1645118"/>
                <a:gd name="connsiteX75" fmla="*/ 11155784 w 12205941"/>
                <a:gd name="connsiteY75" fmla="*/ 1226520 h 1645118"/>
                <a:gd name="connsiteX76" fmla="*/ 11154391 w 12205941"/>
                <a:gd name="connsiteY76" fmla="*/ 1225126 h 1645118"/>
                <a:gd name="connsiteX77" fmla="*/ 11153694 w 12205941"/>
                <a:gd name="connsiteY77" fmla="*/ 1224429 h 1645118"/>
                <a:gd name="connsiteX78" fmla="*/ 11148814 w 12205941"/>
                <a:gd name="connsiteY78" fmla="*/ 1218155 h 1645118"/>
                <a:gd name="connsiteX79" fmla="*/ 11146723 w 12205941"/>
                <a:gd name="connsiteY79" fmla="*/ 1215367 h 1645118"/>
                <a:gd name="connsiteX80" fmla="*/ 11145328 w 12205941"/>
                <a:gd name="connsiteY80" fmla="*/ 1213275 h 1645118"/>
                <a:gd name="connsiteX81" fmla="*/ 11124416 w 12205941"/>
                <a:gd name="connsiteY81" fmla="*/ 1190969 h 1645118"/>
                <a:gd name="connsiteX82" fmla="*/ 11122325 w 12205941"/>
                <a:gd name="connsiteY82" fmla="*/ 1188877 h 1645118"/>
                <a:gd name="connsiteX83" fmla="*/ 11104200 w 12205941"/>
                <a:gd name="connsiteY83" fmla="*/ 1173541 h 1645118"/>
                <a:gd name="connsiteX84" fmla="*/ 11100715 w 12205941"/>
                <a:gd name="connsiteY84" fmla="*/ 1170753 h 1645118"/>
                <a:gd name="connsiteX85" fmla="*/ 11100715 w 12205941"/>
                <a:gd name="connsiteY85" fmla="*/ 1170753 h 1645118"/>
                <a:gd name="connsiteX86" fmla="*/ 11093744 w 12205941"/>
                <a:gd name="connsiteY86" fmla="*/ 1165873 h 1645118"/>
                <a:gd name="connsiteX87" fmla="*/ 11084682 w 12205941"/>
                <a:gd name="connsiteY87" fmla="*/ 1159600 h 1645118"/>
                <a:gd name="connsiteX88" fmla="*/ 11083287 w 12205941"/>
                <a:gd name="connsiteY88" fmla="*/ 1158206 h 1645118"/>
                <a:gd name="connsiteX89" fmla="*/ 11056102 w 12205941"/>
                <a:gd name="connsiteY89" fmla="*/ 1142173 h 1645118"/>
                <a:gd name="connsiteX90" fmla="*/ 11052616 w 12205941"/>
                <a:gd name="connsiteY90" fmla="*/ 1140081 h 1645118"/>
                <a:gd name="connsiteX91" fmla="*/ 11049828 w 12205941"/>
                <a:gd name="connsiteY91" fmla="*/ 1138687 h 1645118"/>
                <a:gd name="connsiteX92" fmla="*/ 11032401 w 12205941"/>
                <a:gd name="connsiteY92" fmla="*/ 1130322 h 1645118"/>
                <a:gd name="connsiteX93" fmla="*/ 11028915 w 12205941"/>
                <a:gd name="connsiteY93" fmla="*/ 1128928 h 1645118"/>
                <a:gd name="connsiteX94" fmla="*/ 11027521 w 12205941"/>
                <a:gd name="connsiteY94" fmla="*/ 1128231 h 1645118"/>
                <a:gd name="connsiteX95" fmla="*/ 11026824 w 12205941"/>
                <a:gd name="connsiteY95" fmla="*/ 1127534 h 1645118"/>
                <a:gd name="connsiteX96" fmla="*/ 11021248 w 12205941"/>
                <a:gd name="connsiteY96" fmla="*/ 1124746 h 1645118"/>
                <a:gd name="connsiteX97" fmla="*/ 11004517 w 12205941"/>
                <a:gd name="connsiteY97" fmla="*/ 1117775 h 1645118"/>
                <a:gd name="connsiteX98" fmla="*/ 10998244 w 12205941"/>
                <a:gd name="connsiteY98" fmla="*/ 1115683 h 1645118"/>
                <a:gd name="connsiteX99" fmla="*/ 10996850 w 12205941"/>
                <a:gd name="connsiteY99" fmla="*/ 1114986 h 1645118"/>
                <a:gd name="connsiteX100" fmla="*/ 10958510 w 12205941"/>
                <a:gd name="connsiteY100" fmla="*/ 1102439 h 1645118"/>
                <a:gd name="connsiteX101" fmla="*/ 10910411 w 12205941"/>
                <a:gd name="connsiteY101" fmla="*/ 1091285 h 1645118"/>
                <a:gd name="connsiteX102" fmla="*/ 10906926 w 12205941"/>
                <a:gd name="connsiteY102" fmla="*/ 1090588 h 1645118"/>
                <a:gd name="connsiteX103" fmla="*/ 10904137 w 12205941"/>
                <a:gd name="connsiteY103" fmla="*/ 1089891 h 1645118"/>
                <a:gd name="connsiteX104" fmla="*/ 10903440 w 12205941"/>
                <a:gd name="connsiteY104" fmla="*/ 1089891 h 1645118"/>
                <a:gd name="connsiteX105" fmla="*/ 10895773 w 12205941"/>
                <a:gd name="connsiteY105" fmla="*/ 1088497 h 1645118"/>
                <a:gd name="connsiteX106" fmla="*/ 10875557 w 12205941"/>
                <a:gd name="connsiteY106" fmla="*/ 1085012 h 1645118"/>
                <a:gd name="connsiteX107" fmla="*/ 10871375 w 12205941"/>
                <a:gd name="connsiteY107" fmla="*/ 1084315 h 1645118"/>
                <a:gd name="connsiteX108" fmla="*/ 10863706 w 12205941"/>
                <a:gd name="connsiteY108" fmla="*/ 1083618 h 1645118"/>
                <a:gd name="connsiteX109" fmla="*/ 10863009 w 12205941"/>
                <a:gd name="connsiteY109" fmla="*/ 1083618 h 1645118"/>
                <a:gd name="connsiteX110" fmla="*/ 10859524 w 12205941"/>
                <a:gd name="connsiteY110" fmla="*/ 1082920 h 1645118"/>
                <a:gd name="connsiteX111" fmla="*/ 10856038 w 12205941"/>
                <a:gd name="connsiteY111" fmla="*/ 1082223 h 1645118"/>
                <a:gd name="connsiteX112" fmla="*/ 10847674 w 12205941"/>
                <a:gd name="connsiteY112" fmla="*/ 1081526 h 1645118"/>
                <a:gd name="connsiteX113" fmla="*/ 10842793 w 12205941"/>
                <a:gd name="connsiteY113" fmla="*/ 1080829 h 1645118"/>
                <a:gd name="connsiteX114" fmla="*/ 10837217 w 12205941"/>
                <a:gd name="connsiteY114" fmla="*/ 1080132 h 1645118"/>
                <a:gd name="connsiteX115" fmla="*/ 10836520 w 12205941"/>
                <a:gd name="connsiteY115" fmla="*/ 1080132 h 1645118"/>
                <a:gd name="connsiteX116" fmla="*/ 10824669 w 12205941"/>
                <a:gd name="connsiteY116" fmla="*/ 1079435 h 1645118"/>
                <a:gd name="connsiteX117" fmla="*/ 10823973 w 12205941"/>
                <a:gd name="connsiteY117" fmla="*/ 1079435 h 1645118"/>
                <a:gd name="connsiteX118" fmla="*/ 10808637 w 12205941"/>
                <a:gd name="connsiteY118" fmla="*/ 1078738 h 1645118"/>
                <a:gd name="connsiteX119" fmla="*/ 10789118 w 12205941"/>
                <a:gd name="connsiteY119" fmla="*/ 1078041 h 1645118"/>
                <a:gd name="connsiteX120" fmla="*/ 10783541 w 12205941"/>
                <a:gd name="connsiteY120" fmla="*/ 1078041 h 1645118"/>
                <a:gd name="connsiteX121" fmla="*/ 10780754 w 12205941"/>
                <a:gd name="connsiteY121" fmla="*/ 1078041 h 1645118"/>
                <a:gd name="connsiteX122" fmla="*/ 10764023 w 12205941"/>
                <a:gd name="connsiteY122" fmla="*/ 1078041 h 1645118"/>
                <a:gd name="connsiteX123" fmla="*/ 10761235 w 12205941"/>
                <a:gd name="connsiteY123" fmla="*/ 1078041 h 1645118"/>
                <a:gd name="connsiteX124" fmla="*/ 10755658 w 12205941"/>
                <a:gd name="connsiteY124" fmla="*/ 1078041 h 1645118"/>
                <a:gd name="connsiteX125" fmla="*/ 10752173 w 12205941"/>
                <a:gd name="connsiteY125" fmla="*/ 1078041 h 1645118"/>
                <a:gd name="connsiteX126" fmla="*/ 10708257 w 12205941"/>
                <a:gd name="connsiteY126" fmla="*/ 1080829 h 1645118"/>
                <a:gd name="connsiteX127" fmla="*/ 10707560 w 12205941"/>
                <a:gd name="connsiteY127" fmla="*/ 1080829 h 1645118"/>
                <a:gd name="connsiteX128" fmla="*/ 10701286 w 12205941"/>
                <a:gd name="connsiteY128" fmla="*/ 1081526 h 1645118"/>
                <a:gd name="connsiteX129" fmla="*/ 10697104 w 12205941"/>
                <a:gd name="connsiteY129" fmla="*/ 1082223 h 1645118"/>
                <a:gd name="connsiteX130" fmla="*/ 10673403 w 12205941"/>
                <a:gd name="connsiteY130" fmla="*/ 1085012 h 1645118"/>
                <a:gd name="connsiteX131" fmla="*/ 10669220 w 12205941"/>
                <a:gd name="connsiteY131" fmla="*/ 1085709 h 1645118"/>
                <a:gd name="connsiteX132" fmla="*/ 10665735 w 12205941"/>
                <a:gd name="connsiteY132" fmla="*/ 1086406 h 1645118"/>
                <a:gd name="connsiteX133" fmla="*/ 10661552 w 12205941"/>
                <a:gd name="connsiteY133" fmla="*/ 1087103 h 1645118"/>
                <a:gd name="connsiteX134" fmla="*/ 10649702 w 12205941"/>
                <a:gd name="connsiteY134" fmla="*/ 1089194 h 1645118"/>
                <a:gd name="connsiteX135" fmla="*/ 10642034 w 12205941"/>
                <a:gd name="connsiteY135" fmla="*/ 1090588 h 1645118"/>
                <a:gd name="connsiteX136" fmla="*/ 10641337 w 12205941"/>
                <a:gd name="connsiteY136" fmla="*/ 1090588 h 1645118"/>
                <a:gd name="connsiteX137" fmla="*/ 10638548 w 12205941"/>
                <a:gd name="connsiteY137" fmla="*/ 1091285 h 1645118"/>
                <a:gd name="connsiteX138" fmla="*/ 10600906 w 12205941"/>
                <a:gd name="connsiteY138" fmla="*/ 1099650 h 1645118"/>
                <a:gd name="connsiteX139" fmla="*/ 10548624 w 12205941"/>
                <a:gd name="connsiteY139" fmla="*/ 1115683 h 1645118"/>
                <a:gd name="connsiteX140" fmla="*/ 10546533 w 12205941"/>
                <a:gd name="connsiteY140" fmla="*/ 1116380 h 1645118"/>
                <a:gd name="connsiteX141" fmla="*/ 10541654 w 12205941"/>
                <a:gd name="connsiteY141" fmla="*/ 1117775 h 1645118"/>
                <a:gd name="connsiteX142" fmla="*/ 10524226 w 12205941"/>
                <a:gd name="connsiteY142" fmla="*/ 1124746 h 1645118"/>
                <a:gd name="connsiteX143" fmla="*/ 10518649 w 12205941"/>
                <a:gd name="connsiteY143" fmla="*/ 1127534 h 1645118"/>
                <a:gd name="connsiteX144" fmla="*/ 10517952 w 12205941"/>
                <a:gd name="connsiteY144" fmla="*/ 1127534 h 1645118"/>
                <a:gd name="connsiteX145" fmla="*/ 10516559 w 12205941"/>
                <a:gd name="connsiteY145" fmla="*/ 1128231 h 1645118"/>
                <a:gd name="connsiteX146" fmla="*/ 10512376 w 12205941"/>
                <a:gd name="connsiteY146" fmla="*/ 1130322 h 1645118"/>
                <a:gd name="connsiteX147" fmla="*/ 10510982 w 12205941"/>
                <a:gd name="connsiteY147" fmla="*/ 1131019 h 1645118"/>
                <a:gd name="connsiteX148" fmla="*/ 10476127 w 12205941"/>
                <a:gd name="connsiteY148" fmla="*/ 1149143 h 1645118"/>
                <a:gd name="connsiteX149" fmla="*/ 10455215 w 12205941"/>
                <a:gd name="connsiteY149" fmla="*/ 1162388 h 1645118"/>
                <a:gd name="connsiteX150" fmla="*/ 10454518 w 12205941"/>
                <a:gd name="connsiteY150" fmla="*/ 1163085 h 1645118"/>
                <a:gd name="connsiteX151" fmla="*/ 10450336 w 12205941"/>
                <a:gd name="connsiteY151" fmla="*/ 1165873 h 1645118"/>
                <a:gd name="connsiteX152" fmla="*/ 10441970 w 12205941"/>
                <a:gd name="connsiteY152" fmla="*/ 1172147 h 1645118"/>
                <a:gd name="connsiteX153" fmla="*/ 10437788 w 12205941"/>
                <a:gd name="connsiteY153" fmla="*/ 1175633 h 1645118"/>
                <a:gd name="connsiteX154" fmla="*/ 10437788 w 12205941"/>
                <a:gd name="connsiteY154" fmla="*/ 1175633 h 1645118"/>
                <a:gd name="connsiteX155" fmla="*/ 10428028 w 12205941"/>
                <a:gd name="connsiteY155" fmla="*/ 1183998 h 1645118"/>
                <a:gd name="connsiteX156" fmla="*/ 10425241 w 12205941"/>
                <a:gd name="connsiteY156" fmla="*/ 1186089 h 1645118"/>
                <a:gd name="connsiteX157" fmla="*/ 10411299 w 12205941"/>
                <a:gd name="connsiteY157" fmla="*/ 1199334 h 1645118"/>
                <a:gd name="connsiteX158" fmla="*/ 10409208 w 12205941"/>
                <a:gd name="connsiteY158" fmla="*/ 1201425 h 1645118"/>
                <a:gd name="connsiteX159" fmla="*/ 10403631 w 12205941"/>
                <a:gd name="connsiteY159" fmla="*/ 1207699 h 1645118"/>
                <a:gd name="connsiteX160" fmla="*/ 10401540 w 12205941"/>
                <a:gd name="connsiteY160" fmla="*/ 1209790 h 1645118"/>
                <a:gd name="connsiteX161" fmla="*/ 10398054 w 12205941"/>
                <a:gd name="connsiteY161" fmla="*/ 1213972 h 1645118"/>
                <a:gd name="connsiteX162" fmla="*/ 10396660 w 12205941"/>
                <a:gd name="connsiteY162" fmla="*/ 1216064 h 1645118"/>
                <a:gd name="connsiteX163" fmla="*/ 10395266 w 12205941"/>
                <a:gd name="connsiteY163" fmla="*/ 1218155 h 1645118"/>
                <a:gd name="connsiteX164" fmla="*/ 10391780 w 12205941"/>
                <a:gd name="connsiteY164" fmla="*/ 1222337 h 1645118"/>
                <a:gd name="connsiteX165" fmla="*/ 10390387 w 12205941"/>
                <a:gd name="connsiteY165" fmla="*/ 1223731 h 1645118"/>
                <a:gd name="connsiteX166" fmla="*/ 10388295 w 12205941"/>
                <a:gd name="connsiteY166" fmla="*/ 1226520 h 1645118"/>
                <a:gd name="connsiteX167" fmla="*/ 10388295 w 12205941"/>
                <a:gd name="connsiteY167" fmla="*/ 1227217 h 1645118"/>
                <a:gd name="connsiteX168" fmla="*/ 9961680 w 12205941"/>
                <a:gd name="connsiteY168" fmla="*/ 1227217 h 1645118"/>
                <a:gd name="connsiteX169" fmla="*/ 9953314 w 12205941"/>
                <a:gd name="connsiteY169" fmla="*/ 1235582 h 1645118"/>
                <a:gd name="connsiteX170" fmla="*/ 9953314 w 12205941"/>
                <a:gd name="connsiteY170" fmla="*/ 1253009 h 1645118"/>
                <a:gd name="connsiteX171" fmla="*/ 9961680 w 12205941"/>
                <a:gd name="connsiteY171" fmla="*/ 1261374 h 1645118"/>
                <a:gd name="connsiteX172" fmla="*/ 9963771 w 12205941"/>
                <a:gd name="connsiteY172" fmla="*/ 1261374 h 1645118"/>
                <a:gd name="connsiteX173" fmla="*/ 9963771 w 12205941"/>
                <a:gd name="connsiteY173" fmla="*/ 1324809 h 1645118"/>
                <a:gd name="connsiteX174" fmla="*/ 9972136 w 12205941"/>
                <a:gd name="connsiteY174" fmla="*/ 1333174 h 1645118"/>
                <a:gd name="connsiteX175" fmla="*/ 9983986 w 12205941"/>
                <a:gd name="connsiteY175" fmla="*/ 1333174 h 1645118"/>
                <a:gd name="connsiteX176" fmla="*/ 9983986 w 12205941"/>
                <a:gd name="connsiteY176" fmla="*/ 1413338 h 1645118"/>
                <a:gd name="connsiteX177" fmla="*/ 9838296 w 12205941"/>
                <a:gd name="connsiteY177" fmla="*/ 1413338 h 1645118"/>
                <a:gd name="connsiteX178" fmla="*/ 9829931 w 12205941"/>
                <a:gd name="connsiteY178" fmla="*/ 1421703 h 1645118"/>
                <a:gd name="connsiteX179" fmla="*/ 9829931 w 12205941"/>
                <a:gd name="connsiteY179" fmla="*/ 1623858 h 1645118"/>
                <a:gd name="connsiteX180" fmla="*/ 9781832 w 12205941"/>
                <a:gd name="connsiteY180" fmla="*/ 1623858 h 1645118"/>
                <a:gd name="connsiteX181" fmla="*/ 9781832 w 12205941"/>
                <a:gd name="connsiteY181" fmla="*/ 1391729 h 1645118"/>
                <a:gd name="connsiteX182" fmla="*/ 9773467 w 12205941"/>
                <a:gd name="connsiteY182" fmla="*/ 1348510 h 1645118"/>
                <a:gd name="connsiteX183" fmla="*/ 9772769 w 12205941"/>
                <a:gd name="connsiteY183" fmla="*/ 1346418 h 1645118"/>
                <a:gd name="connsiteX184" fmla="*/ 9739310 w 12205941"/>
                <a:gd name="connsiteY184" fmla="*/ 1303199 h 1645118"/>
                <a:gd name="connsiteX185" fmla="*/ 9695393 w 12205941"/>
                <a:gd name="connsiteY185" fmla="*/ 1282287 h 1645118"/>
                <a:gd name="connsiteX186" fmla="*/ 9759526 w 12205941"/>
                <a:gd name="connsiteY186" fmla="*/ 1072464 h 1645118"/>
                <a:gd name="connsiteX187" fmla="*/ 9753252 w 12205941"/>
                <a:gd name="connsiteY187" fmla="*/ 1035519 h 1645118"/>
                <a:gd name="connsiteX188" fmla="*/ 9751160 w 12205941"/>
                <a:gd name="connsiteY188" fmla="*/ 1032730 h 1645118"/>
                <a:gd name="connsiteX189" fmla="*/ 9806230 w 12205941"/>
                <a:gd name="connsiteY189" fmla="*/ 1003453 h 1645118"/>
                <a:gd name="connsiteX190" fmla="*/ 9837599 w 12205941"/>
                <a:gd name="connsiteY190" fmla="*/ 927471 h 1645118"/>
                <a:gd name="connsiteX191" fmla="*/ 9837599 w 12205941"/>
                <a:gd name="connsiteY191" fmla="*/ 882160 h 1645118"/>
                <a:gd name="connsiteX192" fmla="*/ 9806230 w 12205941"/>
                <a:gd name="connsiteY192" fmla="*/ 806178 h 1645118"/>
                <a:gd name="connsiteX193" fmla="*/ 9730248 w 12205941"/>
                <a:gd name="connsiteY193" fmla="*/ 774809 h 1645118"/>
                <a:gd name="connsiteX194" fmla="*/ 8442037 w 12205941"/>
                <a:gd name="connsiteY194" fmla="*/ 774809 h 1645118"/>
                <a:gd name="connsiteX195" fmla="*/ 8366055 w 12205941"/>
                <a:gd name="connsiteY195" fmla="*/ 806178 h 1645118"/>
                <a:gd name="connsiteX196" fmla="*/ 8334686 w 12205941"/>
                <a:gd name="connsiteY196" fmla="*/ 882160 h 1645118"/>
                <a:gd name="connsiteX197" fmla="*/ 8334686 w 12205941"/>
                <a:gd name="connsiteY197" fmla="*/ 927471 h 1645118"/>
                <a:gd name="connsiteX198" fmla="*/ 8366055 w 12205941"/>
                <a:gd name="connsiteY198" fmla="*/ 1003453 h 1645118"/>
                <a:gd name="connsiteX199" fmla="*/ 8423912 w 12205941"/>
                <a:gd name="connsiteY199" fmla="*/ 1033427 h 1645118"/>
                <a:gd name="connsiteX200" fmla="*/ 8422518 w 12205941"/>
                <a:gd name="connsiteY200" fmla="*/ 1035519 h 1645118"/>
                <a:gd name="connsiteX201" fmla="*/ 8416244 w 12205941"/>
                <a:gd name="connsiteY201" fmla="*/ 1072464 h 1645118"/>
                <a:gd name="connsiteX202" fmla="*/ 8430883 w 12205941"/>
                <a:gd name="connsiteY202" fmla="*/ 1120563 h 1645118"/>
                <a:gd name="connsiteX203" fmla="*/ 8255915 w 12205941"/>
                <a:gd name="connsiteY203" fmla="*/ 1120563 h 1645118"/>
                <a:gd name="connsiteX204" fmla="*/ 8094192 w 12205941"/>
                <a:gd name="connsiteY204" fmla="*/ 906558 h 1645118"/>
                <a:gd name="connsiteX205" fmla="*/ 8085129 w 12205941"/>
                <a:gd name="connsiteY205" fmla="*/ 903770 h 1645118"/>
                <a:gd name="connsiteX206" fmla="*/ 8052367 w 12205941"/>
                <a:gd name="connsiteY206" fmla="*/ 915620 h 1645118"/>
                <a:gd name="connsiteX207" fmla="*/ 7873913 w 12205941"/>
                <a:gd name="connsiteY207" fmla="*/ 460424 h 1645118"/>
                <a:gd name="connsiteX208" fmla="*/ 7869730 w 12205941"/>
                <a:gd name="connsiteY208" fmla="*/ 456242 h 1645118"/>
                <a:gd name="connsiteX209" fmla="*/ 7863457 w 12205941"/>
                <a:gd name="connsiteY209" fmla="*/ 456242 h 1645118"/>
                <a:gd name="connsiteX210" fmla="*/ 7252811 w 12205941"/>
                <a:gd name="connsiteY210" fmla="*/ 726710 h 1645118"/>
                <a:gd name="connsiteX211" fmla="*/ 7251417 w 12205941"/>
                <a:gd name="connsiteY211" fmla="*/ 727407 h 1645118"/>
                <a:gd name="connsiteX212" fmla="*/ 7250720 w 12205941"/>
                <a:gd name="connsiteY212" fmla="*/ 728105 h 1645118"/>
                <a:gd name="connsiteX213" fmla="*/ 7250023 w 12205941"/>
                <a:gd name="connsiteY213" fmla="*/ 728802 h 1645118"/>
                <a:gd name="connsiteX214" fmla="*/ 7254206 w 12205941"/>
                <a:gd name="connsiteY214" fmla="*/ 732287 h 1645118"/>
                <a:gd name="connsiteX215" fmla="*/ 7249325 w 12205941"/>
                <a:gd name="connsiteY215" fmla="*/ 730196 h 1645118"/>
                <a:gd name="connsiteX216" fmla="*/ 7217260 w 12205941"/>
                <a:gd name="connsiteY216" fmla="*/ 829879 h 1645118"/>
                <a:gd name="connsiteX217" fmla="*/ 7157311 w 12205941"/>
                <a:gd name="connsiteY217" fmla="*/ 886343 h 1645118"/>
                <a:gd name="connsiteX218" fmla="*/ 7157311 w 12205941"/>
                <a:gd name="connsiteY218" fmla="*/ 694645 h 1645118"/>
                <a:gd name="connsiteX219" fmla="*/ 7156614 w 12205941"/>
                <a:gd name="connsiteY219" fmla="*/ 691159 h 1645118"/>
                <a:gd name="connsiteX220" fmla="*/ 7154522 w 12205941"/>
                <a:gd name="connsiteY220" fmla="*/ 688371 h 1645118"/>
                <a:gd name="connsiteX221" fmla="*/ 6954459 w 12205941"/>
                <a:gd name="connsiteY221" fmla="*/ 516888 h 1645118"/>
                <a:gd name="connsiteX222" fmla="*/ 6948882 w 12205941"/>
                <a:gd name="connsiteY222" fmla="*/ 514797 h 1645118"/>
                <a:gd name="connsiteX223" fmla="*/ 6786462 w 12205941"/>
                <a:gd name="connsiteY223" fmla="*/ 514797 h 1645118"/>
                <a:gd name="connsiteX224" fmla="*/ 6784371 w 12205941"/>
                <a:gd name="connsiteY224" fmla="*/ 514797 h 1645118"/>
                <a:gd name="connsiteX225" fmla="*/ 6782976 w 12205941"/>
                <a:gd name="connsiteY225" fmla="*/ 515494 h 1645118"/>
                <a:gd name="connsiteX226" fmla="*/ 6782280 w 12205941"/>
                <a:gd name="connsiteY226" fmla="*/ 516191 h 1645118"/>
                <a:gd name="connsiteX227" fmla="*/ 6581519 w 12205941"/>
                <a:gd name="connsiteY227" fmla="*/ 690462 h 1645118"/>
                <a:gd name="connsiteX228" fmla="*/ 6578731 w 12205941"/>
                <a:gd name="connsiteY228" fmla="*/ 696736 h 1645118"/>
                <a:gd name="connsiteX229" fmla="*/ 6578731 w 12205941"/>
                <a:gd name="connsiteY229" fmla="*/ 1298319 h 1645118"/>
                <a:gd name="connsiteX230" fmla="*/ 6542482 w 12205941"/>
                <a:gd name="connsiteY230" fmla="*/ 1234885 h 1645118"/>
                <a:gd name="connsiteX231" fmla="*/ 6551545 w 12205941"/>
                <a:gd name="connsiteY231" fmla="*/ 1220246 h 1645118"/>
                <a:gd name="connsiteX232" fmla="*/ 6535512 w 12205941"/>
                <a:gd name="connsiteY232" fmla="*/ 1204213 h 1645118"/>
                <a:gd name="connsiteX233" fmla="*/ 6324295 w 12205941"/>
                <a:gd name="connsiteY233" fmla="*/ 1204213 h 1645118"/>
                <a:gd name="connsiteX234" fmla="*/ 6327084 w 12205941"/>
                <a:gd name="connsiteY234" fmla="*/ 1195151 h 1645118"/>
                <a:gd name="connsiteX235" fmla="*/ 6311051 w 12205941"/>
                <a:gd name="connsiteY235" fmla="*/ 1179118 h 1645118"/>
                <a:gd name="connsiteX236" fmla="*/ 6306868 w 12205941"/>
                <a:gd name="connsiteY236" fmla="*/ 1179118 h 1645118"/>
                <a:gd name="connsiteX237" fmla="*/ 6261558 w 12205941"/>
                <a:gd name="connsiteY237" fmla="*/ 1075950 h 1645118"/>
                <a:gd name="connsiteX238" fmla="*/ 6267832 w 12205941"/>
                <a:gd name="connsiteY238" fmla="*/ 1063402 h 1645118"/>
                <a:gd name="connsiteX239" fmla="*/ 6262952 w 12205941"/>
                <a:gd name="connsiteY239" fmla="*/ 1052249 h 1645118"/>
                <a:gd name="connsiteX240" fmla="*/ 6251798 w 12205941"/>
                <a:gd name="connsiteY240" fmla="*/ 1047369 h 1645118"/>
                <a:gd name="connsiteX241" fmla="*/ 6066374 w 12205941"/>
                <a:gd name="connsiteY241" fmla="*/ 1047369 h 1645118"/>
                <a:gd name="connsiteX242" fmla="*/ 6022458 w 12205941"/>
                <a:gd name="connsiteY242" fmla="*/ 993694 h 1645118"/>
                <a:gd name="connsiteX243" fmla="*/ 6016184 w 12205941"/>
                <a:gd name="connsiteY243" fmla="*/ 990905 h 1645118"/>
                <a:gd name="connsiteX244" fmla="*/ 5949264 w 12205941"/>
                <a:gd name="connsiteY244" fmla="*/ 990905 h 1645118"/>
                <a:gd name="connsiteX245" fmla="*/ 5942990 w 12205941"/>
                <a:gd name="connsiteY245" fmla="*/ 993694 h 1645118"/>
                <a:gd name="connsiteX246" fmla="*/ 5896286 w 12205941"/>
                <a:gd name="connsiteY246" fmla="*/ 1047369 h 1645118"/>
                <a:gd name="connsiteX247" fmla="*/ 5860734 w 12205941"/>
                <a:gd name="connsiteY247" fmla="*/ 1047369 h 1645118"/>
                <a:gd name="connsiteX248" fmla="*/ 5860734 w 12205941"/>
                <a:gd name="connsiteY248" fmla="*/ 545468 h 1645118"/>
                <a:gd name="connsiteX249" fmla="*/ 5852369 w 12205941"/>
                <a:gd name="connsiteY249" fmla="*/ 537103 h 1645118"/>
                <a:gd name="connsiteX250" fmla="*/ 5680887 w 12205941"/>
                <a:gd name="connsiteY250" fmla="*/ 537103 h 1645118"/>
                <a:gd name="connsiteX251" fmla="*/ 5680887 w 12205941"/>
                <a:gd name="connsiteY251" fmla="*/ 507129 h 1645118"/>
                <a:gd name="connsiteX252" fmla="*/ 5672522 w 12205941"/>
                <a:gd name="connsiteY252" fmla="*/ 498764 h 1645118"/>
                <a:gd name="connsiteX253" fmla="*/ 5630697 w 12205941"/>
                <a:gd name="connsiteY253" fmla="*/ 498764 h 1645118"/>
                <a:gd name="connsiteX254" fmla="*/ 5630697 w 12205941"/>
                <a:gd name="connsiteY254" fmla="*/ 468789 h 1645118"/>
                <a:gd name="connsiteX255" fmla="*/ 5622332 w 12205941"/>
                <a:gd name="connsiteY255" fmla="*/ 460424 h 1645118"/>
                <a:gd name="connsiteX256" fmla="*/ 5579810 w 12205941"/>
                <a:gd name="connsiteY256" fmla="*/ 460424 h 1645118"/>
                <a:gd name="connsiteX257" fmla="*/ 5571445 w 12205941"/>
                <a:gd name="connsiteY257" fmla="*/ 468789 h 1645118"/>
                <a:gd name="connsiteX258" fmla="*/ 5571445 w 12205941"/>
                <a:gd name="connsiteY258" fmla="*/ 537103 h 1645118"/>
                <a:gd name="connsiteX259" fmla="*/ 5482218 w 12205941"/>
                <a:gd name="connsiteY259" fmla="*/ 537103 h 1645118"/>
                <a:gd name="connsiteX260" fmla="*/ 5482218 w 12205941"/>
                <a:gd name="connsiteY260" fmla="*/ 498764 h 1645118"/>
                <a:gd name="connsiteX261" fmla="*/ 5473853 w 12205941"/>
                <a:gd name="connsiteY261" fmla="*/ 490399 h 1645118"/>
                <a:gd name="connsiteX262" fmla="*/ 5404144 w 12205941"/>
                <a:gd name="connsiteY262" fmla="*/ 490399 h 1645118"/>
                <a:gd name="connsiteX263" fmla="*/ 5395779 w 12205941"/>
                <a:gd name="connsiteY263" fmla="*/ 498764 h 1645118"/>
                <a:gd name="connsiteX264" fmla="*/ 5395779 w 12205941"/>
                <a:gd name="connsiteY264" fmla="*/ 537103 h 1645118"/>
                <a:gd name="connsiteX265" fmla="*/ 5334436 w 12205941"/>
                <a:gd name="connsiteY265" fmla="*/ 537103 h 1645118"/>
                <a:gd name="connsiteX266" fmla="*/ 5326071 w 12205941"/>
                <a:gd name="connsiteY266" fmla="*/ 545468 h 1645118"/>
                <a:gd name="connsiteX267" fmla="*/ 5326071 w 12205941"/>
                <a:gd name="connsiteY267" fmla="*/ 715557 h 1645118"/>
                <a:gd name="connsiteX268" fmla="*/ 5275184 w 12205941"/>
                <a:gd name="connsiteY268" fmla="*/ 715557 h 1645118"/>
                <a:gd name="connsiteX269" fmla="*/ 5266819 w 12205941"/>
                <a:gd name="connsiteY269" fmla="*/ 723922 h 1645118"/>
                <a:gd name="connsiteX270" fmla="*/ 5266819 w 12205941"/>
                <a:gd name="connsiteY270" fmla="*/ 781780 h 1645118"/>
                <a:gd name="connsiteX271" fmla="*/ 5275184 w 12205941"/>
                <a:gd name="connsiteY271" fmla="*/ 790145 h 1645118"/>
                <a:gd name="connsiteX272" fmla="*/ 5326071 w 12205941"/>
                <a:gd name="connsiteY272" fmla="*/ 790145 h 1645118"/>
                <a:gd name="connsiteX273" fmla="*/ 5326071 w 12205941"/>
                <a:gd name="connsiteY273" fmla="*/ 874492 h 1645118"/>
                <a:gd name="connsiteX274" fmla="*/ 5275184 w 12205941"/>
                <a:gd name="connsiteY274" fmla="*/ 874492 h 1645118"/>
                <a:gd name="connsiteX275" fmla="*/ 5266819 w 12205941"/>
                <a:gd name="connsiteY275" fmla="*/ 882857 h 1645118"/>
                <a:gd name="connsiteX276" fmla="*/ 5266819 w 12205941"/>
                <a:gd name="connsiteY276" fmla="*/ 940715 h 1645118"/>
                <a:gd name="connsiteX277" fmla="*/ 5275184 w 12205941"/>
                <a:gd name="connsiteY277" fmla="*/ 949080 h 1645118"/>
                <a:gd name="connsiteX278" fmla="*/ 5326071 w 12205941"/>
                <a:gd name="connsiteY278" fmla="*/ 949080 h 1645118"/>
                <a:gd name="connsiteX279" fmla="*/ 5326071 w 12205941"/>
                <a:gd name="connsiteY279" fmla="*/ 1035519 h 1645118"/>
                <a:gd name="connsiteX280" fmla="*/ 5275184 w 12205941"/>
                <a:gd name="connsiteY280" fmla="*/ 1035519 h 1645118"/>
                <a:gd name="connsiteX281" fmla="*/ 5266819 w 12205941"/>
                <a:gd name="connsiteY281" fmla="*/ 1043884 h 1645118"/>
                <a:gd name="connsiteX282" fmla="*/ 5266819 w 12205941"/>
                <a:gd name="connsiteY282" fmla="*/ 1085012 h 1645118"/>
                <a:gd name="connsiteX283" fmla="*/ 5158074 w 12205941"/>
                <a:gd name="connsiteY283" fmla="*/ 1010424 h 1645118"/>
                <a:gd name="connsiteX284" fmla="*/ 5155983 w 12205941"/>
                <a:gd name="connsiteY284" fmla="*/ 1009029 h 1645118"/>
                <a:gd name="connsiteX285" fmla="*/ 5147617 w 12205941"/>
                <a:gd name="connsiteY285" fmla="*/ 1003453 h 1645118"/>
                <a:gd name="connsiteX286" fmla="*/ 5146920 w 12205941"/>
                <a:gd name="connsiteY286" fmla="*/ 1002756 h 1645118"/>
                <a:gd name="connsiteX287" fmla="*/ 5145526 w 12205941"/>
                <a:gd name="connsiteY287" fmla="*/ 1002059 h 1645118"/>
                <a:gd name="connsiteX288" fmla="*/ 5142041 w 12205941"/>
                <a:gd name="connsiteY288" fmla="*/ 1001362 h 1645118"/>
                <a:gd name="connsiteX289" fmla="*/ 4850659 w 12205941"/>
                <a:gd name="connsiteY289" fmla="*/ 1001362 h 1645118"/>
                <a:gd name="connsiteX290" fmla="*/ 4850659 w 12205941"/>
                <a:gd name="connsiteY290" fmla="*/ 951171 h 1645118"/>
                <a:gd name="connsiteX291" fmla="*/ 4940583 w 12205941"/>
                <a:gd name="connsiteY291" fmla="*/ 951171 h 1645118"/>
                <a:gd name="connsiteX292" fmla="*/ 4948949 w 12205941"/>
                <a:gd name="connsiteY292" fmla="*/ 942806 h 1645118"/>
                <a:gd name="connsiteX293" fmla="*/ 4948949 w 12205941"/>
                <a:gd name="connsiteY293" fmla="*/ 881463 h 1645118"/>
                <a:gd name="connsiteX294" fmla="*/ 4940583 w 12205941"/>
                <a:gd name="connsiteY294" fmla="*/ 873098 h 1645118"/>
                <a:gd name="connsiteX295" fmla="*/ 4843689 w 12205941"/>
                <a:gd name="connsiteY295" fmla="*/ 873098 h 1645118"/>
                <a:gd name="connsiteX296" fmla="*/ 4835324 w 12205941"/>
                <a:gd name="connsiteY296" fmla="*/ 881463 h 1645118"/>
                <a:gd name="connsiteX297" fmla="*/ 4835324 w 12205941"/>
                <a:gd name="connsiteY297" fmla="*/ 1004150 h 1645118"/>
                <a:gd name="connsiteX298" fmla="*/ 4541154 w 12205941"/>
                <a:gd name="connsiteY298" fmla="*/ 1165873 h 1645118"/>
                <a:gd name="connsiteX299" fmla="*/ 4536972 w 12205941"/>
                <a:gd name="connsiteY299" fmla="*/ 1172844 h 1645118"/>
                <a:gd name="connsiteX300" fmla="*/ 4536972 w 12205941"/>
                <a:gd name="connsiteY300" fmla="*/ 1425886 h 1645118"/>
                <a:gd name="connsiteX301" fmla="*/ 4536972 w 12205941"/>
                <a:gd name="connsiteY301" fmla="*/ 1425886 h 1645118"/>
                <a:gd name="connsiteX302" fmla="*/ 4528607 w 12205941"/>
                <a:gd name="connsiteY302" fmla="*/ 1434251 h 1645118"/>
                <a:gd name="connsiteX303" fmla="*/ 4528607 w 12205941"/>
                <a:gd name="connsiteY303" fmla="*/ 1444707 h 1645118"/>
                <a:gd name="connsiteX304" fmla="*/ 4536972 w 12205941"/>
                <a:gd name="connsiteY304" fmla="*/ 1453072 h 1645118"/>
                <a:gd name="connsiteX305" fmla="*/ 4536972 w 12205941"/>
                <a:gd name="connsiteY305" fmla="*/ 1580639 h 1645118"/>
                <a:gd name="connsiteX306" fmla="*/ 4522333 w 12205941"/>
                <a:gd name="connsiteY306" fmla="*/ 1580639 h 1645118"/>
                <a:gd name="connsiteX307" fmla="*/ 4513968 w 12205941"/>
                <a:gd name="connsiteY307" fmla="*/ 1587609 h 1645118"/>
                <a:gd name="connsiteX308" fmla="*/ 4500026 w 12205941"/>
                <a:gd name="connsiteY308" fmla="*/ 1587609 h 1645118"/>
                <a:gd name="connsiteX309" fmla="*/ 4500026 w 12205941"/>
                <a:gd name="connsiteY309" fmla="*/ 1034125 h 1645118"/>
                <a:gd name="connsiteX310" fmla="*/ 4500026 w 12205941"/>
                <a:gd name="connsiteY310" fmla="*/ 1032033 h 1645118"/>
                <a:gd name="connsiteX311" fmla="*/ 4500026 w 12205941"/>
                <a:gd name="connsiteY311" fmla="*/ 1031336 h 1645118"/>
                <a:gd name="connsiteX312" fmla="*/ 4499329 w 12205941"/>
                <a:gd name="connsiteY312" fmla="*/ 1029942 h 1645118"/>
                <a:gd name="connsiteX313" fmla="*/ 4403829 w 12205941"/>
                <a:gd name="connsiteY313" fmla="*/ 958839 h 1645118"/>
                <a:gd name="connsiteX314" fmla="*/ 4398949 w 12205941"/>
                <a:gd name="connsiteY314" fmla="*/ 957445 h 1645118"/>
                <a:gd name="connsiteX315" fmla="*/ 3876136 w 12205941"/>
                <a:gd name="connsiteY315" fmla="*/ 957445 h 1645118"/>
                <a:gd name="connsiteX316" fmla="*/ 3782030 w 12205941"/>
                <a:gd name="connsiteY316" fmla="*/ 931653 h 1645118"/>
                <a:gd name="connsiteX317" fmla="*/ 3687923 w 12205941"/>
                <a:gd name="connsiteY317" fmla="*/ 957445 h 1645118"/>
                <a:gd name="connsiteX318" fmla="*/ 3343564 w 12205941"/>
                <a:gd name="connsiteY318" fmla="*/ 957445 h 1645118"/>
                <a:gd name="connsiteX319" fmla="*/ 3337290 w 12205941"/>
                <a:gd name="connsiteY319" fmla="*/ 960234 h 1645118"/>
                <a:gd name="connsiteX320" fmla="*/ 3278735 w 12205941"/>
                <a:gd name="connsiteY320" fmla="*/ 1028548 h 1645118"/>
                <a:gd name="connsiteX321" fmla="*/ 3277341 w 12205941"/>
                <a:gd name="connsiteY321" fmla="*/ 1030639 h 1645118"/>
                <a:gd name="connsiteX322" fmla="*/ 3276644 w 12205941"/>
                <a:gd name="connsiteY322" fmla="*/ 1032730 h 1645118"/>
                <a:gd name="connsiteX323" fmla="*/ 3276644 w 12205941"/>
                <a:gd name="connsiteY323" fmla="*/ 1242553 h 1645118"/>
                <a:gd name="connsiteX324" fmla="*/ 3215300 w 12205941"/>
                <a:gd name="connsiteY324" fmla="*/ 1242553 h 1645118"/>
                <a:gd name="connsiteX325" fmla="*/ 3215300 w 12205941"/>
                <a:gd name="connsiteY325" fmla="*/ 1199334 h 1645118"/>
                <a:gd name="connsiteX326" fmla="*/ 3206935 w 12205941"/>
                <a:gd name="connsiteY326" fmla="*/ 1190969 h 1645118"/>
                <a:gd name="connsiteX327" fmla="*/ 2610928 w 12205941"/>
                <a:gd name="connsiteY327" fmla="*/ 1190969 h 1645118"/>
                <a:gd name="connsiteX328" fmla="*/ 2610928 w 12205941"/>
                <a:gd name="connsiteY328" fmla="*/ 228992 h 1645118"/>
                <a:gd name="connsiteX329" fmla="*/ 2602563 w 12205941"/>
                <a:gd name="connsiteY329" fmla="*/ 220627 h 1645118"/>
                <a:gd name="connsiteX330" fmla="*/ 2582348 w 12205941"/>
                <a:gd name="connsiteY330" fmla="*/ 220627 h 1645118"/>
                <a:gd name="connsiteX331" fmla="*/ 2582348 w 12205941"/>
                <a:gd name="connsiteY331" fmla="*/ 171831 h 1645118"/>
                <a:gd name="connsiteX332" fmla="*/ 2573983 w 12205941"/>
                <a:gd name="connsiteY332" fmla="*/ 163466 h 1645118"/>
                <a:gd name="connsiteX333" fmla="*/ 2411562 w 12205941"/>
                <a:gd name="connsiteY333" fmla="*/ 163466 h 1645118"/>
                <a:gd name="connsiteX334" fmla="*/ 2411562 w 12205941"/>
                <a:gd name="connsiteY334" fmla="*/ 13593 h 1645118"/>
                <a:gd name="connsiteX335" fmla="*/ 2403197 w 12205941"/>
                <a:gd name="connsiteY335" fmla="*/ 5228 h 1645118"/>
                <a:gd name="connsiteX336" fmla="*/ 2385770 w 12205941"/>
                <a:gd name="connsiteY336" fmla="*/ 5228 h 1645118"/>
                <a:gd name="connsiteX337" fmla="*/ 2377405 w 12205941"/>
                <a:gd name="connsiteY337" fmla="*/ 13593 h 1645118"/>
                <a:gd name="connsiteX338" fmla="*/ 2377405 w 12205941"/>
                <a:gd name="connsiteY338" fmla="*/ 164163 h 1645118"/>
                <a:gd name="connsiteX339" fmla="*/ 2208014 w 12205941"/>
                <a:gd name="connsiteY339" fmla="*/ 164163 h 1645118"/>
                <a:gd name="connsiteX340" fmla="*/ 2199649 w 12205941"/>
                <a:gd name="connsiteY340" fmla="*/ 172528 h 1645118"/>
                <a:gd name="connsiteX341" fmla="*/ 2199649 w 12205941"/>
                <a:gd name="connsiteY341" fmla="*/ 221324 h 1645118"/>
                <a:gd name="connsiteX342" fmla="*/ 2180130 w 12205941"/>
                <a:gd name="connsiteY342" fmla="*/ 221324 h 1645118"/>
                <a:gd name="connsiteX343" fmla="*/ 2171765 w 12205941"/>
                <a:gd name="connsiteY343" fmla="*/ 229689 h 1645118"/>
                <a:gd name="connsiteX344" fmla="*/ 2171765 w 12205941"/>
                <a:gd name="connsiteY344" fmla="*/ 657699 h 1645118"/>
                <a:gd name="connsiteX345" fmla="*/ 2104845 w 12205941"/>
                <a:gd name="connsiteY345" fmla="*/ 637484 h 1645118"/>
                <a:gd name="connsiteX346" fmla="*/ 2023287 w 12205941"/>
                <a:gd name="connsiteY346" fmla="*/ 669549 h 1645118"/>
                <a:gd name="connsiteX347" fmla="*/ 2016316 w 12205941"/>
                <a:gd name="connsiteY347" fmla="*/ 676520 h 1645118"/>
                <a:gd name="connsiteX348" fmla="*/ 2016316 w 12205941"/>
                <a:gd name="connsiteY348" fmla="*/ 516191 h 1645118"/>
                <a:gd name="connsiteX349" fmla="*/ 2014225 w 12205941"/>
                <a:gd name="connsiteY349" fmla="*/ 510614 h 1645118"/>
                <a:gd name="connsiteX350" fmla="*/ 2008648 w 12205941"/>
                <a:gd name="connsiteY350" fmla="*/ 508523 h 1645118"/>
                <a:gd name="connsiteX351" fmla="*/ 1999586 w 12205941"/>
                <a:gd name="connsiteY351" fmla="*/ 508523 h 1645118"/>
                <a:gd name="connsiteX352" fmla="*/ 1999586 w 12205941"/>
                <a:gd name="connsiteY352" fmla="*/ 445785 h 1645118"/>
                <a:gd name="connsiteX353" fmla="*/ 1994009 w 12205941"/>
                <a:gd name="connsiteY353" fmla="*/ 438117 h 1645118"/>
                <a:gd name="connsiteX354" fmla="*/ 1994009 w 12205941"/>
                <a:gd name="connsiteY354" fmla="*/ 370500 h 1645118"/>
                <a:gd name="connsiteX355" fmla="*/ 1985644 w 12205941"/>
                <a:gd name="connsiteY355" fmla="*/ 362135 h 1645118"/>
                <a:gd name="connsiteX356" fmla="*/ 1671259 w 12205941"/>
                <a:gd name="connsiteY356" fmla="*/ 362135 h 1645118"/>
                <a:gd name="connsiteX357" fmla="*/ 1662894 w 12205941"/>
                <a:gd name="connsiteY357" fmla="*/ 370500 h 1645118"/>
                <a:gd name="connsiteX358" fmla="*/ 1662894 w 12205941"/>
                <a:gd name="connsiteY358" fmla="*/ 437420 h 1645118"/>
                <a:gd name="connsiteX359" fmla="*/ 1645467 w 12205941"/>
                <a:gd name="connsiteY359" fmla="*/ 437420 h 1645118"/>
                <a:gd name="connsiteX360" fmla="*/ 1637102 w 12205941"/>
                <a:gd name="connsiteY360" fmla="*/ 445785 h 1645118"/>
                <a:gd name="connsiteX361" fmla="*/ 1637102 w 12205941"/>
                <a:gd name="connsiteY361" fmla="*/ 508523 h 1645118"/>
                <a:gd name="connsiteX362" fmla="*/ 1623160 w 12205941"/>
                <a:gd name="connsiteY362" fmla="*/ 508523 h 1645118"/>
                <a:gd name="connsiteX363" fmla="*/ 1614795 w 12205941"/>
                <a:gd name="connsiteY363" fmla="*/ 516888 h 1645118"/>
                <a:gd name="connsiteX364" fmla="*/ 1614795 w 12205941"/>
                <a:gd name="connsiteY364" fmla="*/ 967204 h 1645118"/>
                <a:gd name="connsiteX365" fmla="*/ 1509536 w 12205941"/>
                <a:gd name="connsiteY365" fmla="*/ 967204 h 1645118"/>
                <a:gd name="connsiteX366" fmla="*/ 1504656 w 12205941"/>
                <a:gd name="connsiteY366" fmla="*/ 969296 h 1645118"/>
                <a:gd name="connsiteX367" fmla="*/ 1409853 w 12205941"/>
                <a:gd name="connsiteY367" fmla="*/ 1045278 h 1645118"/>
                <a:gd name="connsiteX368" fmla="*/ 1409155 w 12205941"/>
                <a:gd name="connsiteY368" fmla="*/ 1045975 h 1645118"/>
                <a:gd name="connsiteX369" fmla="*/ 1408458 w 12205941"/>
                <a:gd name="connsiteY369" fmla="*/ 1047369 h 1645118"/>
                <a:gd name="connsiteX370" fmla="*/ 1407761 w 12205941"/>
                <a:gd name="connsiteY370" fmla="*/ 1049460 h 1645118"/>
                <a:gd name="connsiteX371" fmla="*/ 1407761 w 12205941"/>
                <a:gd name="connsiteY371" fmla="*/ 1051552 h 1645118"/>
                <a:gd name="connsiteX372" fmla="*/ 1407761 w 12205941"/>
                <a:gd name="connsiteY372" fmla="*/ 1233491 h 1645118"/>
                <a:gd name="connsiteX373" fmla="*/ 1372210 w 12205941"/>
                <a:gd name="connsiteY373" fmla="*/ 1269739 h 1645118"/>
                <a:gd name="connsiteX374" fmla="*/ 1357571 w 12205941"/>
                <a:gd name="connsiteY374" fmla="*/ 1269739 h 1645118"/>
                <a:gd name="connsiteX375" fmla="*/ 1357571 w 12205941"/>
                <a:gd name="connsiteY375" fmla="*/ 910741 h 1645118"/>
                <a:gd name="connsiteX376" fmla="*/ 1349206 w 12205941"/>
                <a:gd name="connsiteY376" fmla="*/ 902376 h 1645118"/>
                <a:gd name="connsiteX377" fmla="*/ 1031336 w 12205941"/>
                <a:gd name="connsiteY377" fmla="*/ 902376 h 1645118"/>
                <a:gd name="connsiteX378" fmla="*/ 1022971 w 12205941"/>
                <a:gd name="connsiteY378" fmla="*/ 910741 h 1645118"/>
                <a:gd name="connsiteX379" fmla="*/ 1022971 w 12205941"/>
                <a:gd name="connsiteY379" fmla="*/ 1269739 h 1645118"/>
                <a:gd name="connsiteX380" fmla="*/ 979752 w 12205941"/>
                <a:gd name="connsiteY380" fmla="*/ 1269739 h 1645118"/>
                <a:gd name="connsiteX381" fmla="*/ 979752 w 12205941"/>
                <a:gd name="connsiteY381" fmla="*/ 1245341 h 1645118"/>
                <a:gd name="connsiteX382" fmla="*/ 972084 w 12205941"/>
                <a:gd name="connsiteY382" fmla="*/ 1236976 h 1645118"/>
                <a:gd name="connsiteX383" fmla="*/ 953262 w 12205941"/>
                <a:gd name="connsiteY383" fmla="*/ 1236976 h 1645118"/>
                <a:gd name="connsiteX384" fmla="*/ 953262 w 12205941"/>
                <a:gd name="connsiteY384" fmla="*/ 958839 h 1645118"/>
                <a:gd name="connsiteX385" fmla="*/ 956748 w 12205941"/>
                <a:gd name="connsiteY385" fmla="*/ 951869 h 1645118"/>
                <a:gd name="connsiteX386" fmla="*/ 956748 w 12205941"/>
                <a:gd name="connsiteY386" fmla="*/ 940715 h 1645118"/>
                <a:gd name="connsiteX387" fmla="*/ 953262 w 12205941"/>
                <a:gd name="connsiteY387" fmla="*/ 933744 h 1645118"/>
                <a:gd name="connsiteX388" fmla="*/ 953262 w 12205941"/>
                <a:gd name="connsiteY388" fmla="*/ 931653 h 1645118"/>
                <a:gd name="connsiteX389" fmla="*/ 944897 w 12205941"/>
                <a:gd name="connsiteY389" fmla="*/ 923288 h 1645118"/>
                <a:gd name="connsiteX390" fmla="*/ 923288 w 12205941"/>
                <a:gd name="connsiteY390" fmla="*/ 923288 h 1645118"/>
                <a:gd name="connsiteX391" fmla="*/ 914923 w 12205941"/>
                <a:gd name="connsiteY391" fmla="*/ 931653 h 1645118"/>
                <a:gd name="connsiteX392" fmla="*/ 914923 w 12205941"/>
                <a:gd name="connsiteY392" fmla="*/ 933047 h 1645118"/>
                <a:gd name="connsiteX393" fmla="*/ 910740 w 12205941"/>
                <a:gd name="connsiteY393" fmla="*/ 940018 h 1645118"/>
                <a:gd name="connsiteX394" fmla="*/ 910740 w 12205941"/>
                <a:gd name="connsiteY394" fmla="*/ 951171 h 1645118"/>
                <a:gd name="connsiteX395" fmla="*/ 914923 w 12205941"/>
                <a:gd name="connsiteY395" fmla="*/ 958142 h 1645118"/>
                <a:gd name="connsiteX396" fmla="*/ 914923 w 12205941"/>
                <a:gd name="connsiteY396" fmla="*/ 1236279 h 1645118"/>
                <a:gd name="connsiteX397" fmla="*/ 24746 w 12205941"/>
                <a:gd name="connsiteY397" fmla="*/ 1236279 h 1645118"/>
                <a:gd name="connsiteX398" fmla="*/ 16381 w 12205941"/>
                <a:gd name="connsiteY398" fmla="*/ 1244644 h 1645118"/>
                <a:gd name="connsiteX399" fmla="*/ 16381 w 12205941"/>
                <a:gd name="connsiteY399" fmla="*/ 1343630 h 1645118"/>
                <a:gd name="connsiteX400" fmla="*/ 13593 w 12205941"/>
                <a:gd name="connsiteY400" fmla="*/ 1343630 h 1645118"/>
                <a:gd name="connsiteX401" fmla="*/ 5228 w 12205941"/>
                <a:gd name="connsiteY401" fmla="*/ 1351995 h 1645118"/>
                <a:gd name="connsiteX402" fmla="*/ 5228 w 12205941"/>
                <a:gd name="connsiteY402" fmla="*/ 1379181 h 1645118"/>
                <a:gd name="connsiteX403" fmla="*/ 13593 w 12205941"/>
                <a:gd name="connsiteY403" fmla="*/ 1387546 h 1645118"/>
                <a:gd name="connsiteX404" fmla="*/ 17079 w 12205941"/>
                <a:gd name="connsiteY404" fmla="*/ 1387546 h 1645118"/>
                <a:gd name="connsiteX405" fmla="*/ 17079 w 12205941"/>
                <a:gd name="connsiteY405" fmla="*/ 1634314 h 1645118"/>
                <a:gd name="connsiteX406" fmla="*/ 33111 w 12205941"/>
                <a:gd name="connsiteY406" fmla="*/ 1634314 h 1645118"/>
                <a:gd name="connsiteX407" fmla="*/ 33111 w 12205941"/>
                <a:gd name="connsiteY407" fmla="*/ 1371513 h 1645118"/>
                <a:gd name="connsiteX408" fmla="*/ 21261 w 12205941"/>
                <a:gd name="connsiteY408" fmla="*/ 1371513 h 1645118"/>
                <a:gd name="connsiteX409" fmla="*/ 21261 w 12205941"/>
                <a:gd name="connsiteY409" fmla="*/ 1360360 h 1645118"/>
                <a:gd name="connsiteX410" fmla="*/ 32414 w 12205941"/>
                <a:gd name="connsiteY410" fmla="*/ 1360360 h 1645118"/>
                <a:gd name="connsiteX411" fmla="*/ 32414 w 12205941"/>
                <a:gd name="connsiteY411" fmla="*/ 1253009 h 1645118"/>
                <a:gd name="connsiteX412" fmla="*/ 931653 w 12205941"/>
                <a:gd name="connsiteY412" fmla="*/ 1253009 h 1645118"/>
                <a:gd name="connsiteX413" fmla="*/ 931653 w 12205941"/>
                <a:gd name="connsiteY413" fmla="*/ 951171 h 1645118"/>
                <a:gd name="connsiteX414" fmla="*/ 929562 w 12205941"/>
                <a:gd name="connsiteY414" fmla="*/ 945595 h 1645118"/>
                <a:gd name="connsiteX415" fmla="*/ 931653 w 12205941"/>
                <a:gd name="connsiteY415" fmla="*/ 940018 h 1645118"/>
                <a:gd name="connsiteX416" fmla="*/ 931653 w 12205941"/>
                <a:gd name="connsiteY416" fmla="*/ 939321 h 1645118"/>
                <a:gd name="connsiteX417" fmla="*/ 936532 w 12205941"/>
                <a:gd name="connsiteY417" fmla="*/ 939321 h 1645118"/>
                <a:gd name="connsiteX418" fmla="*/ 936532 w 12205941"/>
                <a:gd name="connsiteY418" fmla="*/ 940018 h 1645118"/>
                <a:gd name="connsiteX419" fmla="*/ 938624 w 12205941"/>
                <a:gd name="connsiteY419" fmla="*/ 945595 h 1645118"/>
                <a:gd name="connsiteX420" fmla="*/ 936532 w 12205941"/>
                <a:gd name="connsiteY420" fmla="*/ 951171 h 1645118"/>
                <a:gd name="connsiteX421" fmla="*/ 936532 w 12205941"/>
                <a:gd name="connsiteY421" fmla="*/ 1253009 h 1645118"/>
                <a:gd name="connsiteX422" fmla="*/ 963022 w 12205941"/>
                <a:gd name="connsiteY422" fmla="*/ 1253009 h 1645118"/>
                <a:gd name="connsiteX423" fmla="*/ 963022 w 12205941"/>
                <a:gd name="connsiteY423" fmla="*/ 1285772 h 1645118"/>
                <a:gd name="connsiteX424" fmla="*/ 1039004 w 12205941"/>
                <a:gd name="connsiteY424" fmla="*/ 1285772 h 1645118"/>
                <a:gd name="connsiteX425" fmla="*/ 1039004 w 12205941"/>
                <a:gd name="connsiteY425" fmla="*/ 918409 h 1645118"/>
                <a:gd name="connsiteX426" fmla="*/ 1340144 w 12205941"/>
                <a:gd name="connsiteY426" fmla="*/ 918409 h 1645118"/>
                <a:gd name="connsiteX427" fmla="*/ 1340144 w 12205941"/>
                <a:gd name="connsiteY427" fmla="*/ 1285772 h 1645118"/>
                <a:gd name="connsiteX428" fmla="*/ 1421703 w 12205941"/>
                <a:gd name="connsiteY428" fmla="*/ 1285772 h 1645118"/>
                <a:gd name="connsiteX429" fmla="*/ 1421703 w 12205941"/>
                <a:gd name="connsiteY429" fmla="*/ 1056431 h 1645118"/>
                <a:gd name="connsiteX430" fmla="*/ 1511627 w 12205941"/>
                <a:gd name="connsiteY430" fmla="*/ 982540 h 1645118"/>
                <a:gd name="connsiteX431" fmla="*/ 1630828 w 12205941"/>
                <a:gd name="connsiteY431" fmla="*/ 982540 h 1645118"/>
                <a:gd name="connsiteX432" fmla="*/ 1630828 w 12205941"/>
                <a:gd name="connsiteY432" fmla="*/ 524556 h 1645118"/>
                <a:gd name="connsiteX433" fmla="*/ 1653135 w 12205941"/>
                <a:gd name="connsiteY433" fmla="*/ 524556 h 1645118"/>
                <a:gd name="connsiteX434" fmla="*/ 1653135 w 12205941"/>
                <a:gd name="connsiteY434" fmla="*/ 453453 h 1645118"/>
                <a:gd name="connsiteX435" fmla="*/ 1678927 w 12205941"/>
                <a:gd name="connsiteY435" fmla="*/ 453453 h 1645118"/>
                <a:gd name="connsiteX436" fmla="*/ 1678927 w 12205941"/>
                <a:gd name="connsiteY436" fmla="*/ 378865 h 1645118"/>
                <a:gd name="connsiteX437" fmla="*/ 1977976 w 12205941"/>
                <a:gd name="connsiteY437" fmla="*/ 378865 h 1645118"/>
                <a:gd name="connsiteX438" fmla="*/ 1977976 w 12205941"/>
                <a:gd name="connsiteY438" fmla="*/ 454150 h 1645118"/>
                <a:gd name="connsiteX439" fmla="*/ 1983553 w 12205941"/>
                <a:gd name="connsiteY439" fmla="*/ 454150 h 1645118"/>
                <a:gd name="connsiteX440" fmla="*/ 1983553 w 12205941"/>
                <a:gd name="connsiteY440" fmla="*/ 525253 h 1645118"/>
                <a:gd name="connsiteX441" fmla="*/ 2000980 w 12205941"/>
                <a:gd name="connsiteY441" fmla="*/ 525253 h 1645118"/>
                <a:gd name="connsiteX442" fmla="*/ 2000980 w 12205941"/>
                <a:gd name="connsiteY442" fmla="*/ 705101 h 1645118"/>
                <a:gd name="connsiteX443" fmla="*/ 2006557 w 12205941"/>
                <a:gd name="connsiteY443" fmla="*/ 712072 h 1645118"/>
                <a:gd name="connsiteX444" fmla="*/ 2014921 w 12205941"/>
                <a:gd name="connsiteY444" fmla="*/ 708586 h 1645118"/>
                <a:gd name="connsiteX445" fmla="*/ 2106240 w 12205941"/>
                <a:gd name="connsiteY445" fmla="*/ 654214 h 1645118"/>
                <a:gd name="connsiteX446" fmla="*/ 2177342 w 12205941"/>
                <a:gd name="connsiteY446" fmla="*/ 682794 h 1645118"/>
                <a:gd name="connsiteX447" fmla="*/ 2185010 w 12205941"/>
                <a:gd name="connsiteY447" fmla="*/ 684188 h 1645118"/>
                <a:gd name="connsiteX448" fmla="*/ 2189192 w 12205941"/>
                <a:gd name="connsiteY448" fmla="*/ 677914 h 1645118"/>
                <a:gd name="connsiteX449" fmla="*/ 2189192 w 12205941"/>
                <a:gd name="connsiteY449" fmla="*/ 238751 h 1645118"/>
                <a:gd name="connsiteX450" fmla="*/ 2216379 w 12205941"/>
                <a:gd name="connsiteY450" fmla="*/ 238751 h 1645118"/>
                <a:gd name="connsiteX451" fmla="*/ 2216379 w 12205941"/>
                <a:gd name="connsiteY451" fmla="*/ 181590 h 1645118"/>
                <a:gd name="connsiteX452" fmla="*/ 2395529 w 12205941"/>
                <a:gd name="connsiteY452" fmla="*/ 181590 h 1645118"/>
                <a:gd name="connsiteX453" fmla="*/ 2395529 w 12205941"/>
                <a:gd name="connsiteY453" fmla="*/ 21261 h 1645118"/>
                <a:gd name="connsiteX454" fmla="*/ 2396924 w 12205941"/>
                <a:gd name="connsiteY454" fmla="*/ 21261 h 1645118"/>
                <a:gd name="connsiteX455" fmla="*/ 2396924 w 12205941"/>
                <a:gd name="connsiteY455" fmla="*/ 180196 h 1645118"/>
                <a:gd name="connsiteX456" fmla="*/ 2567709 w 12205941"/>
                <a:gd name="connsiteY456" fmla="*/ 180196 h 1645118"/>
                <a:gd name="connsiteX457" fmla="*/ 2567709 w 12205941"/>
                <a:gd name="connsiteY457" fmla="*/ 237357 h 1645118"/>
                <a:gd name="connsiteX458" fmla="*/ 2595593 w 12205941"/>
                <a:gd name="connsiteY458" fmla="*/ 237357 h 1645118"/>
                <a:gd name="connsiteX459" fmla="*/ 2595593 w 12205941"/>
                <a:gd name="connsiteY459" fmla="*/ 1207699 h 1645118"/>
                <a:gd name="connsiteX460" fmla="*/ 3199964 w 12205941"/>
                <a:gd name="connsiteY460" fmla="*/ 1207699 h 1645118"/>
                <a:gd name="connsiteX461" fmla="*/ 3199964 w 12205941"/>
                <a:gd name="connsiteY461" fmla="*/ 1259283 h 1645118"/>
                <a:gd name="connsiteX462" fmla="*/ 3269673 w 12205941"/>
                <a:gd name="connsiteY462" fmla="*/ 1259283 h 1645118"/>
                <a:gd name="connsiteX463" fmla="*/ 3269673 w 12205941"/>
                <a:gd name="connsiteY463" fmla="*/ 1604339 h 1645118"/>
                <a:gd name="connsiteX464" fmla="*/ 3294071 w 12205941"/>
                <a:gd name="connsiteY464" fmla="*/ 1604339 h 1645118"/>
                <a:gd name="connsiteX465" fmla="*/ 3294071 w 12205941"/>
                <a:gd name="connsiteY465" fmla="*/ 1036913 h 1645118"/>
                <a:gd name="connsiteX466" fmla="*/ 3347746 w 12205941"/>
                <a:gd name="connsiteY466" fmla="*/ 974175 h 1645118"/>
                <a:gd name="connsiteX467" fmla="*/ 3688621 w 12205941"/>
                <a:gd name="connsiteY467" fmla="*/ 974175 h 1645118"/>
                <a:gd name="connsiteX468" fmla="*/ 3694894 w 12205941"/>
                <a:gd name="connsiteY468" fmla="*/ 972781 h 1645118"/>
                <a:gd name="connsiteX469" fmla="*/ 3782727 w 12205941"/>
                <a:gd name="connsiteY469" fmla="*/ 948383 h 1645118"/>
                <a:gd name="connsiteX470" fmla="*/ 3870559 w 12205941"/>
                <a:gd name="connsiteY470" fmla="*/ 972781 h 1645118"/>
                <a:gd name="connsiteX471" fmla="*/ 3874742 w 12205941"/>
                <a:gd name="connsiteY471" fmla="*/ 974175 h 1645118"/>
                <a:gd name="connsiteX472" fmla="*/ 4396858 w 12205941"/>
                <a:gd name="connsiteY472" fmla="*/ 974175 h 1645118"/>
                <a:gd name="connsiteX473" fmla="*/ 4484690 w 12205941"/>
                <a:gd name="connsiteY473" fmla="*/ 1039701 h 1645118"/>
                <a:gd name="connsiteX474" fmla="*/ 4484690 w 12205941"/>
                <a:gd name="connsiteY474" fmla="*/ 1602945 h 1645118"/>
                <a:gd name="connsiteX475" fmla="*/ 4531395 w 12205941"/>
                <a:gd name="connsiteY475" fmla="*/ 1602945 h 1645118"/>
                <a:gd name="connsiteX476" fmla="*/ 4531395 w 12205941"/>
                <a:gd name="connsiteY476" fmla="*/ 1595974 h 1645118"/>
                <a:gd name="connsiteX477" fmla="*/ 4553702 w 12205941"/>
                <a:gd name="connsiteY477" fmla="*/ 1595974 h 1645118"/>
                <a:gd name="connsiteX478" fmla="*/ 4553702 w 12205941"/>
                <a:gd name="connsiteY478" fmla="*/ 1444010 h 1645118"/>
                <a:gd name="connsiteX479" fmla="*/ 4551611 w 12205941"/>
                <a:gd name="connsiteY479" fmla="*/ 1439130 h 1645118"/>
                <a:gd name="connsiteX480" fmla="*/ 4553702 w 12205941"/>
                <a:gd name="connsiteY480" fmla="*/ 1434251 h 1645118"/>
                <a:gd name="connsiteX481" fmla="*/ 4553702 w 12205941"/>
                <a:gd name="connsiteY481" fmla="*/ 1177724 h 1645118"/>
                <a:gd name="connsiteX482" fmla="*/ 4845083 w 12205941"/>
                <a:gd name="connsiteY482" fmla="*/ 1017394 h 1645118"/>
                <a:gd name="connsiteX483" fmla="*/ 5140647 w 12205941"/>
                <a:gd name="connsiteY483" fmla="*/ 1017394 h 1645118"/>
                <a:gd name="connsiteX484" fmla="*/ 5342801 w 12205941"/>
                <a:gd name="connsiteY484" fmla="*/ 1156114 h 1645118"/>
                <a:gd name="connsiteX485" fmla="*/ 5342801 w 12205941"/>
                <a:gd name="connsiteY485" fmla="*/ 1093377 h 1645118"/>
                <a:gd name="connsiteX486" fmla="*/ 5283549 w 12205941"/>
                <a:gd name="connsiteY486" fmla="*/ 1093377 h 1645118"/>
                <a:gd name="connsiteX487" fmla="*/ 5283549 w 12205941"/>
                <a:gd name="connsiteY487" fmla="*/ 1051552 h 1645118"/>
                <a:gd name="connsiteX488" fmla="*/ 5342801 w 12205941"/>
                <a:gd name="connsiteY488" fmla="*/ 1051552 h 1645118"/>
                <a:gd name="connsiteX489" fmla="*/ 5342801 w 12205941"/>
                <a:gd name="connsiteY489" fmla="*/ 932350 h 1645118"/>
                <a:gd name="connsiteX490" fmla="*/ 5283549 w 12205941"/>
                <a:gd name="connsiteY490" fmla="*/ 932350 h 1645118"/>
                <a:gd name="connsiteX491" fmla="*/ 5283549 w 12205941"/>
                <a:gd name="connsiteY491" fmla="*/ 890525 h 1645118"/>
                <a:gd name="connsiteX492" fmla="*/ 5342801 w 12205941"/>
                <a:gd name="connsiteY492" fmla="*/ 890525 h 1645118"/>
                <a:gd name="connsiteX493" fmla="*/ 5342801 w 12205941"/>
                <a:gd name="connsiteY493" fmla="*/ 773415 h 1645118"/>
                <a:gd name="connsiteX494" fmla="*/ 5283549 w 12205941"/>
                <a:gd name="connsiteY494" fmla="*/ 773415 h 1645118"/>
                <a:gd name="connsiteX495" fmla="*/ 5283549 w 12205941"/>
                <a:gd name="connsiteY495" fmla="*/ 731590 h 1645118"/>
                <a:gd name="connsiteX496" fmla="*/ 5342801 w 12205941"/>
                <a:gd name="connsiteY496" fmla="*/ 731590 h 1645118"/>
                <a:gd name="connsiteX497" fmla="*/ 5342801 w 12205941"/>
                <a:gd name="connsiteY497" fmla="*/ 553136 h 1645118"/>
                <a:gd name="connsiteX498" fmla="*/ 5412509 w 12205941"/>
                <a:gd name="connsiteY498" fmla="*/ 553136 h 1645118"/>
                <a:gd name="connsiteX499" fmla="*/ 5412509 w 12205941"/>
                <a:gd name="connsiteY499" fmla="*/ 507129 h 1645118"/>
                <a:gd name="connsiteX500" fmla="*/ 5466185 w 12205941"/>
                <a:gd name="connsiteY500" fmla="*/ 507129 h 1645118"/>
                <a:gd name="connsiteX501" fmla="*/ 5466185 w 12205941"/>
                <a:gd name="connsiteY501" fmla="*/ 553136 h 1645118"/>
                <a:gd name="connsiteX502" fmla="*/ 5588175 w 12205941"/>
                <a:gd name="connsiteY502" fmla="*/ 553136 h 1645118"/>
                <a:gd name="connsiteX503" fmla="*/ 5588175 w 12205941"/>
                <a:gd name="connsiteY503" fmla="*/ 476457 h 1645118"/>
                <a:gd name="connsiteX504" fmla="*/ 5614664 w 12205941"/>
                <a:gd name="connsiteY504" fmla="*/ 476457 h 1645118"/>
                <a:gd name="connsiteX505" fmla="*/ 5614664 w 12205941"/>
                <a:gd name="connsiteY505" fmla="*/ 553136 h 1645118"/>
                <a:gd name="connsiteX506" fmla="*/ 5639062 w 12205941"/>
                <a:gd name="connsiteY506" fmla="*/ 553136 h 1645118"/>
                <a:gd name="connsiteX507" fmla="*/ 5639062 w 12205941"/>
                <a:gd name="connsiteY507" fmla="*/ 514797 h 1645118"/>
                <a:gd name="connsiteX508" fmla="*/ 5665551 w 12205941"/>
                <a:gd name="connsiteY508" fmla="*/ 514797 h 1645118"/>
                <a:gd name="connsiteX509" fmla="*/ 5665551 w 12205941"/>
                <a:gd name="connsiteY509" fmla="*/ 553136 h 1645118"/>
                <a:gd name="connsiteX510" fmla="*/ 5844702 w 12205941"/>
                <a:gd name="connsiteY510" fmla="*/ 553136 h 1645118"/>
                <a:gd name="connsiteX511" fmla="*/ 5844702 w 12205941"/>
                <a:gd name="connsiteY511" fmla="*/ 1064099 h 1645118"/>
                <a:gd name="connsiteX512" fmla="*/ 5902559 w 12205941"/>
                <a:gd name="connsiteY512" fmla="*/ 1064099 h 1645118"/>
                <a:gd name="connsiteX513" fmla="*/ 5952052 w 12205941"/>
                <a:gd name="connsiteY513" fmla="*/ 1007635 h 1645118"/>
                <a:gd name="connsiteX514" fmla="*/ 6011304 w 12205941"/>
                <a:gd name="connsiteY514" fmla="*/ 1007635 h 1645118"/>
                <a:gd name="connsiteX515" fmla="*/ 6057312 w 12205941"/>
                <a:gd name="connsiteY515" fmla="*/ 1064099 h 1645118"/>
                <a:gd name="connsiteX516" fmla="*/ 6243434 w 12205941"/>
                <a:gd name="connsiteY516" fmla="*/ 1064099 h 1645118"/>
                <a:gd name="connsiteX517" fmla="*/ 6240645 w 12205941"/>
                <a:gd name="connsiteY517" fmla="*/ 1068979 h 1645118"/>
                <a:gd name="connsiteX518" fmla="*/ 6240645 w 12205941"/>
                <a:gd name="connsiteY518" fmla="*/ 1070373 h 1645118"/>
                <a:gd name="connsiteX519" fmla="*/ 6295715 w 12205941"/>
                <a:gd name="connsiteY519" fmla="*/ 1195848 h 1645118"/>
                <a:gd name="connsiteX520" fmla="*/ 6296412 w 12205941"/>
                <a:gd name="connsiteY520" fmla="*/ 1195848 h 1645118"/>
                <a:gd name="connsiteX521" fmla="*/ 6296412 w 12205941"/>
                <a:gd name="connsiteY521" fmla="*/ 1220943 h 1645118"/>
                <a:gd name="connsiteX522" fmla="*/ 6524358 w 12205941"/>
                <a:gd name="connsiteY522" fmla="*/ 1220943 h 1645118"/>
                <a:gd name="connsiteX523" fmla="*/ 6520176 w 12205941"/>
                <a:gd name="connsiteY523" fmla="*/ 1227914 h 1645118"/>
                <a:gd name="connsiteX524" fmla="*/ 6520873 w 12205941"/>
                <a:gd name="connsiteY524" fmla="*/ 1230702 h 1645118"/>
                <a:gd name="connsiteX525" fmla="*/ 6573154 w 12205941"/>
                <a:gd name="connsiteY525" fmla="*/ 1322717 h 1645118"/>
                <a:gd name="connsiteX526" fmla="*/ 6575246 w 12205941"/>
                <a:gd name="connsiteY526" fmla="*/ 1326900 h 1645118"/>
                <a:gd name="connsiteX527" fmla="*/ 6575942 w 12205941"/>
                <a:gd name="connsiteY527" fmla="*/ 1327597 h 1645118"/>
                <a:gd name="connsiteX528" fmla="*/ 6585005 w 12205941"/>
                <a:gd name="connsiteY528" fmla="*/ 1331082 h 1645118"/>
                <a:gd name="connsiteX529" fmla="*/ 6588490 w 12205941"/>
                <a:gd name="connsiteY529" fmla="*/ 1336659 h 1645118"/>
                <a:gd name="connsiteX530" fmla="*/ 6588490 w 12205941"/>
                <a:gd name="connsiteY530" fmla="*/ 1330385 h 1645118"/>
                <a:gd name="connsiteX531" fmla="*/ 6591278 w 12205941"/>
                <a:gd name="connsiteY531" fmla="*/ 1328991 h 1645118"/>
                <a:gd name="connsiteX532" fmla="*/ 6594764 w 12205941"/>
                <a:gd name="connsiteY532" fmla="*/ 1328991 h 1645118"/>
                <a:gd name="connsiteX533" fmla="*/ 6594764 w 12205941"/>
                <a:gd name="connsiteY533" fmla="*/ 700221 h 1645118"/>
                <a:gd name="connsiteX534" fmla="*/ 6787856 w 12205941"/>
                <a:gd name="connsiteY534" fmla="*/ 530830 h 1645118"/>
                <a:gd name="connsiteX535" fmla="*/ 6944700 w 12205941"/>
                <a:gd name="connsiteY535" fmla="*/ 530830 h 1645118"/>
                <a:gd name="connsiteX536" fmla="*/ 7136398 w 12205941"/>
                <a:gd name="connsiteY536" fmla="*/ 695342 h 1645118"/>
                <a:gd name="connsiteX537" fmla="*/ 7139884 w 12205941"/>
                <a:gd name="connsiteY537" fmla="*/ 698827 h 1645118"/>
                <a:gd name="connsiteX538" fmla="*/ 7139884 w 12205941"/>
                <a:gd name="connsiteY538" fmla="*/ 923985 h 1645118"/>
                <a:gd name="connsiteX539" fmla="*/ 7230505 w 12205941"/>
                <a:gd name="connsiteY539" fmla="*/ 837547 h 1645118"/>
                <a:gd name="connsiteX540" fmla="*/ 7261176 w 12205941"/>
                <a:gd name="connsiteY540" fmla="*/ 740652 h 1645118"/>
                <a:gd name="connsiteX541" fmla="*/ 7861366 w 12205941"/>
                <a:gd name="connsiteY541" fmla="*/ 473669 h 1645118"/>
                <a:gd name="connsiteX542" fmla="*/ 8041911 w 12205941"/>
                <a:gd name="connsiteY542" fmla="*/ 935836 h 1645118"/>
                <a:gd name="connsiteX543" fmla="*/ 8084432 w 12205941"/>
                <a:gd name="connsiteY543" fmla="*/ 920500 h 1645118"/>
                <a:gd name="connsiteX544" fmla="*/ 8247550 w 12205941"/>
                <a:gd name="connsiteY544" fmla="*/ 1136596 h 1645118"/>
                <a:gd name="connsiteX545" fmla="*/ 8453887 w 12205941"/>
                <a:gd name="connsiteY545" fmla="*/ 1136596 h 1645118"/>
                <a:gd name="connsiteX546" fmla="*/ 8432277 w 12205941"/>
                <a:gd name="connsiteY546" fmla="*/ 1066888 h 1645118"/>
                <a:gd name="connsiteX547" fmla="*/ 8430883 w 12205941"/>
                <a:gd name="connsiteY547" fmla="*/ 1059220 h 1645118"/>
                <a:gd name="connsiteX548" fmla="*/ 8435763 w 12205941"/>
                <a:gd name="connsiteY548" fmla="*/ 1044581 h 1645118"/>
                <a:gd name="connsiteX549" fmla="*/ 8455978 w 12205941"/>
                <a:gd name="connsiteY549" fmla="*/ 1034125 h 1645118"/>
                <a:gd name="connsiteX550" fmla="*/ 8465040 w 12205941"/>
                <a:gd name="connsiteY550" fmla="*/ 1034125 h 1645118"/>
                <a:gd name="connsiteX551" fmla="*/ 8465737 w 12205941"/>
                <a:gd name="connsiteY551" fmla="*/ 1034125 h 1645118"/>
                <a:gd name="connsiteX552" fmla="*/ 8472708 w 12205941"/>
                <a:gd name="connsiteY552" fmla="*/ 1025759 h 1645118"/>
                <a:gd name="connsiteX553" fmla="*/ 8467132 w 12205941"/>
                <a:gd name="connsiteY553" fmla="*/ 1018092 h 1645118"/>
                <a:gd name="connsiteX554" fmla="*/ 8442734 w 12205941"/>
                <a:gd name="connsiteY554" fmla="*/ 1018092 h 1645118"/>
                <a:gd name="connsiteX555" fmla="*/ 8351416 w 12205941"/>
                <a:gd name="connsiteY555" fmla="*/ 926774 h 1645118"/>
                <a:gd name="connsiteX556" fmla="*/ 8351416 w 12205941"/>
                <a:gd name="connsiteY556" fmla="*/ 881463 h 1645118"/>
                <a:gd name="connsiteX557" fmla="*/ 8442734 w 12205941"/>
                <a:gd name="connsiteY557" fmla="*/ 790145 h 1645118"/>
                <a:gd name="connsiteX558" fmla="*/ 9730944 w 12205941"/>
                <a:gd name="connsiteY558" fmla="*/ 790145 h 1645118"/>
                <a:gd name="connsiteX559" fmla="*/ 9822263 w 12205941"/>
                <a:gd name="connsiteY559" fmla="*/ 881463 h 1645118"/>
                <a:gd name="connsiteX560" fmla="*/ 9822263 w 12205941"/>
                <a:gd name="connsiteY560" fmla="*/ 926774 h 1645118"/>
                <a:gd name="connsiteX561" fmla="*/ 9730944 w 12205941"/>
                <a:gd name="connsiteY561" fmla="*/ 1018092 h 1645118"/>
                <a:gd name="connsiteX562" fmla="*/ 9723277 w 12205941"/>
                <a:gd name="connsiteY562" fmla="*/ 1018092 h 1645118"/>
                <a:gd name="connsiteX563" fmla="*/ 9721883 w 12205941"/>
                <a:gd name="connsiteY563" fmla="*/ 1018092 h 1645118"/>
                <a:gd name="connsiteX564" fmla="*/ 9716306 w 12205941"/>
                <a:gd name="connsiteY564" fmla="*/ 1026457 h 1645118"/>
                <a:gd name="connsiteX565" fmla="*/ 9721883 w 12205941"/>
                <a:gd name="connsiteY565" fmla="*/ 1034125 h 1645118"/>
                <a:gd name="connsiteX566" fmla="*/ 9723277 w 12205941"/>
                <a:gd name="connsiteY566" fmla="*/ 1034822 h 1645118"/>
                <a:gd name="connsiteX567" fmla="*/ 9724671 w 12205941"/>
                <a:gd name="connsiteY567" fmla="*/ 1034822 h 1645118"/>
                <a:gd name="connsiteX568" fmla="*/ 9741401 w 12205941"/>
                <a:gd name="connsiteY568" fmla="*/ 1044581 h 1645118"/>
                <a:gd name="connsiteX569" fmla="*/ 9744886 w 12205941"/>
                <a:gd name="connsiteY569" fmla="*/ 1066888 h 1645118"/>
                <a:gd name="connsiteX570" fmla="*/ 9680058 w 12205941"/>
                <a:gd name="connsiteY570" fmla="*/ 1280195 h 1645118"/>
                <a:gd name="connsiteX571" fmla="*/ 9675178 w 12205941"/>
                <a:gd name="connsiteY571" fmla="*/ 1294834 h 1645118"/>
                <a:gd name="connsiteX572" fmla="*/ 9681452 w 12205941"/>
                <a:gd name="connsiteY572" fmla="*/ 1295531 h 1645118"/>
                <a:gd name="connsiteX573" fmla="*/ 9757434 w 12205941"/>
                <a:gd name="connsiteY573" fmla="*/ 1349904 h 1645118"/>
                <a:gd name="connsiteX574" fmla="*/ 9760222 w 12205941"/>
                <a:gd name="connsiteY574" fmla="*/ 1355480 h 1645118"/>
                <a:gd name="connsiteX575" fmla="*/ 9767193 w 12205941"/>
                <a:gd name="connsiteY575" fmla="*/ 1391032 h 1645118"/>
                <a:gd name="connsiteX576" fmla="*/ 9767193 w 12205941"/>
                <a:gd name="connsiteY576" fmla="*/ 1639891 h 1645118"/>
                <a:gd name="connsiteX577" fmla="*/ 9848752 w 12205941"/>
                <a:gd name="connsiteY577" fmla="*/ 1639891 h 1645118"/>
                <a:gd name="connsiteX578" fmla="*/ 9848752 w 12205941"/>
                <a:gd name="connsiteY578" fmla="*/ 1429371 h 1645118"/>
                <a:gd name="connsiteX579" fmla="*/ 10003505 w 12205941"/>
                <a:gd name="connsiteY579" fmla="*/ 1429371 h 1645118"/>
                <a:gd name="connsiteX580" fmla="*/ 10003505 w 12205941"/>
                <a:gd name="connsiteY580" fmla="*/ 1312958 h 1645118"/>
                <a:gd name="connsiteX581" fmla="*/ 9983289 w 12205941"/>
                <a:gd name="connsiteY581" fmla="*/ 1312958 h 1645118"/>
                <a:gd name="connsiteX582" fmla="*/ 9983289 w 12205941"/>
                <a:gd name="connsiteY582" fmla="*/ 1241159 h 1645118"/>
                <a:gd name="connsiteX583" fmla="*/ 10395266 w 12205941"/>
                <a:gd name="connsiteY583" fmla="*/ 1241159 h 1645118"/>
                <a:gd name="connsiteX584" fmla="*/ 10402237 w 12205941"/>
                <a:gd name="connsiteY584" fmla="*/ 1236976 h 1645118"/>
                <a:gd name="connsiteX585" fmla="*/ 10402934 w 12205941"/>
                <a:gd name="connsiteY585" fmla="*/ 1236279 h 1645118"/>
                <a:gd name="connsiteX586" fmla="*/ 10410601 w 12205941"/>
                <a:gd name="connsiteY586" fmla="*/ 1225126 h 1645118"/>
                <a:gd name="connsiteX587" fmla="*/ 10411996 w 12205941"/>
                <a:gd name="connsiteY587" fmla="*/ 1223034 h 1645118"/>
                <a:gd name="connsiteX588" fmla="*/ 10429423 w 12205941"/>
                <a:gd name="connsiteY588" fmla="*/ 1203516 h 1645118"/>
                <a:gd name="connsiteX589" fmla="*/ 10430120 w 12205941"/>
                <a:gd name="connsiteY589" fmla="*/ 1202819 h 1645118"/>
                <a:gd name="connsiteX590" fmla="*/ 10432212 w 12205941"/>
                <a:gd name="connsiteY590" fmla="*/ 1200728 h 1645118"/>
                <a:gd name="connsiteX591" fmla="*/ 10433605 w 12205941"/>
                <a:gd name="connsiteY591" fmla="*/ 1199334 h 1645118"/>
                <a:gd name="connsiteX592" fmla="*/ 10437788 w 12205941"/>
                <a:gd name="connsiteY592" fmla="*/ 1195848 h 1645118"/>
                <a:gd name="connsiteX593" fmla="*/ 10439879 w 12205941"/>
                <a:gd name="connsiteY593" fmla="*/ 1193757 h 1645118"/>
                <a:gd name="connsiteX594" fmla="*/ 10450336 w 12205941"/>
                <a:gd name="connsiteY594" fmla="*/ 1185392 h 1645118"/>
                <a:gd name="connsiteX595" fmla="*/ 10452426 w 12205941"/>
                <a:gd name="connsiteY595" fmla="*/ 1183998 h 1645118"/>
                <a:gd name="connsiteX596" fmla="*/ 10453124 w 12205941"/>
                <a:gd name="connsiteY596" fmla="*/ 1183301 h 1645118"/>
                <a:gd name="connsiteX597" fmla="*/ 10461489 w 12205941"/>
                <a:gd name="connsiteY597" fmla="*/ 1177027 h 1645118"/>
                <a:gd name="connsiteX598" fmla="*/ 10471945 w 12205941"/>
                <a:gd name="connsiteY598" fmla="*/ 1170056 h 1645118"/>
                <a:gd name="connsiteX599" fmla="*/ 10474734 w 12205941"/>
                <a:gd name="connsiteY599" fmla="*/ 1167965 h 1645118"/>
                <a:gd name="connsiteX600" fmla="*/ 10501222 w 12205941"/>
                <a:gd name="connsiteY600" fmla="*/ 1152629 h 1645118"/>
                <a:gd name="connsiteX601" fmla="*/ 10503314 w 12205941"/>
                <a:gd name="connsiteY601" fmla="*/ 1151932 h 1645118"/>
                <a:gd name="connsiteX602" fmla="*/ 10506799 w 12205941"/>
                <a:gd name="connsiteY602" fmla="*/ 1150538 h 1645118"/>
                <a:gd name="connsiteX603" fmla="*/ 10508193 w 12205941"/>
                <a:gd name="connsiteY603" fmla="*/ 1149841 h 1645118"/>
                <a:gd name="connsiteX604" fmla="*/ 10520741 w 12205941"/>
                <a:gd name="connsiteY604" fmla="*/ 1143567 h 1645118"/>
                <a:gd name="connsiteX605" fmla="*/ 10524226 w 12205941"/>
                <a:gd name="connsiteY605" fmla="*/ 1142173 h 1645118"/>
                <a:gd name="connsiteX606" fmla="*/ 10531894 w 12205941"/>
                <a:gd name="connsiteY606" fmla="*/ 1138687 h 1645118"/>
                <a:gd name="connsiteX607" fmla="*/ 10531894 w 12205941"/>
                <a:gd name="connsiteY607" fmla="*/ 1138687 h 1645118"/>
                <a:gd name="connsiteX608" fmla="*/ 10548624 w 12205941"/>
                <a:gd name="connsiteY608" fmla="*/ 1131716 h 1645118"/>
                <a:gd name="connsiteX609" fmla="*/ 10565355 w 12205941"/>
                <a:gd name="connsiteY609" fmla="*/ 1125443 h 1645118"/>
                <a:gd name="connsiteX610" fmla="*/ 10567445 w 12205941"/>
                <a:gd name="connsiteY610" fmla="*/ 1124746 h 1645118"/>
                <a:gd name="connsiteX611" fmla="*/ 10588358 w 12205941"/>
                <a:gd name="connsiteY611" fmla="*/ 1118472 h 1645118"/>
                <a:gd name="connsiteX612" fmla="*/ 10591843 w 12205941"/>
                <a:gd name="connsiteY612" fmla="*/ 1117078 h 1645118"/>
                <a:gd name="connsiteX613" fmla="*/ 10596723 w 12205941"/>
                <a:gd name="connsiteY613" fmla="*/ 1115683 h 1645118"/>
                <a:gd name="connsiteX614" fmla="*/ 10598814 w 12205941"/>
                <a:gd name="connsiteY614" fmla="*/ 1114986 h 1645118"/>
                <a:gd name="connsiteX615" fmla="*/ 10602299 w 12205941"/>
                <a:gd name="connsiteY615" fmla="*/ 1114289 h 1645118"/>
                <a:gd name="connsiteX616" fmla="*/ 10606483 w 12205941"/>
                <a:gd name="connsiteY616" fmla="*/ 1113592 h 1645118"/>
                <a:gd name="connsiteX617" fmla="*/ 10616939 w 12205941"/>
                <a:gd name="connsiteY617" fmla="*/ 1110804 h 1645118"/>
                <a:gd name="connsiteX618" fmla="*/ 10621121 w 12205941"/>
                <a:gd name="connsiteY618" fmla="*/ 1110107 h 1645118"/>
                <a:gd name="connsiteX619" fmla="*/ 10646216 w 12205941"/>
                <a:gd name="connsiteY619" fmla="*/ 1104530 h 1645118"/>
                <a:gd name="connsiteX620" fmla="*/ 10653884 w 12205941"/>
                <a:gd name="connsiteY620" fmla="*/ 1103136 h 1645118"/>
                <a:gd name="connsiteX621" fmla="*/ 10669220 w 12205941"/>
                <a:gd name="connsiteY621" fmla="*/ 1100348 h 1645118"/>
                <a:gd name="connsiteX622" fmla="*/ 10672706 w 12205941"/>
                <a:gd name="connsiteY622" fmla="*/ 1099650 h 1645118"/>
                <a:gd name="connsiteX623" fmla="*/ 10685950 w 12205941"/>
                <a:gd name="connsiteY623" fmla="*/ 1097559 h 1645118"/>
                <a:gd name="connsiteX624" fmla="*/ 10688738 w 12205941"/>
                <a:gd name="connsiteY624" fmla="*/ 1097559 h 1645118"/>
                <a:gd name="connsiteX625" fmla="*/ 10692224 w 12205941"/>
                <a:gd name="connsiteY625" fmla="*/ 1096862 h 1645118"/>
                <a:gd name="connsiteX626" fmla="*/ 10699891 w 12205941"/>
                <a:gd name="connsiteY626" fmla="*/ 1096165 h 1645118"/>
                <a:gd name="connsiteX627" fmla="*/ 10704074 w 12205941"/>
                <a:gd name="connsiteY627" fmla="*/ 1095468 h 1645118"/>
                <a:gd name="connsiteX628" fmla="*/ 10740322 w 12205941"/>
                <a:gd name="connsiteY628" fmla="*/ 1092680 h 1645118"/>
                <a:gd name="connsiteX629" fmla="*/ 10745202 w 12205941"/>
                <a:gd name="connsiteY629" fmla="*/ 1092680 h 1645118"/>
                <a:gd name="connsiteX630" fmla="*/ 10765417 w 12205941"/>
                <a:gd name="connsiteY630" fmla="*/ 1091983 h 1645118"/>
                <a:gd name="connsiteX631" fmla="*/ 10782148 w 12205941"/>
                <a:gd name="connsiteY631" fmla="*/ 1091983 h 1645118"/>
                <a:gd name="connsiteX632" fmla="*/ 10802363 w 12205941"/>
                <a:gd name="connsiteY632" fmla="*/ 1092680 h 1645118"/>
                <a:gd name="connsiteX633" fmla="*/ 10807242 w 12205941"/>
                <a:gd name="connsiteY633" fmla="*/ 1092680 h 1645118"/>
                <a:gd name="connsiteX634" fmla="*/ 10843491 w 12205941"/>
                <a:gd name="connsiteY634" fmla="*/ 1095468 h 1645118"/>
                <a:gd name="connsiteX635" fmla="*/ 10847674 w 12205941"/>
                <a:gd name="connsiteY635" fmla="*/ 1096165 h 1645118"/>
                <a:gd name="connsiteX636" fmla="*/ 10887407 w 12205941"/>
                <a:gd name="connsiteY636" fmla="*/ 1101742 h 1645118"/>
                <a:gd name="connsiteX637" fmla="*/ 10890196 w 12205941"/>
                <a:gd name="connsiteY637" fmla="*/ 1102439 h 1645118"/>
                <a:gd name="connsiteX638" fmla="*/ 10894378 w 12205941"/>
                <a:gd name="connsiteY638" fmla="*/ 1103136 h 1645118"/>
                <a:gd name="connsiteX639" fmla="*/ 10902046 w 12205941"/>
                <a:gd name="connsiteY639" fmla="*/ 1104530 h 1645118"/>
                <a:gd name="connsiteX640" fmla="*/ 10945265 w 12205941"/>
                <a:gd name="connsiteY640" fmla="*/ 1114289 h 1645118"/>
                <a:gd name="connsiteX641" fmla="*/ 10948751 w 12205941"/>
                <a:gd name="connsiteY641" fmla="*/ 1114986 h 1645118"/>
                <a:gd name="connsiteX642" fmla="*/ 10955722 w 12205941"/>
                <a:gd name="connsiteY642" fmla="*/ 1117078 h 1645118"/>
                <a:gd name="connsiteX643" fmla="*/ 10959904 w 12205941"/>
                <a:gd name="connsiteY643" fmla="*/ 1118472 h 1645118"/>
                <a:gd name="connsiteX644" fmla="*/ 10973846 w 12205941"/>
                <a:gd name="connsiteY644" fmla="*/ 1122654 h 1645118"/>
                <a:gd name="connsiteX645" fmla="*/ 10976634 w 12205941"/>
                <a:gd name="connsiteY645" fmla="*/ 1123351 h 1645118"/>
                <a:gd name="connsiteX646" fmla="*/ 10980816 w 12205941"/>
                <a:gd name="connsiteY646" fmla="*/ 1124746 h 1645118"/>
                <a:gd name="connsiteX647" fmla="*/ 10982210 w 12205941"/>
                <a:gd name="connsiteY647" fmla="*/ 1125443 h 1645118"/>
                <a:gd name="connsiteX648" fmla="*/ 10998940 w 12205941"/>
                <a:gd name="connsiteY648" fmla="*/ 1131716 h 1645118"/>
                <a:gd name="connsiteX649" fmla="*/ 11001729 w 12205941"/>
                <a:gd name="connsiteY649" fmla="*/ 1133111 h 1645118"/>
                <a:gd name="connsiteX650" fmla="*/ 11017064 w 12205941"/>
                <a:gd name="connsiteY650" fmla="*/ 1139384 h 1645118"/>
                <a:gd name="connsiteX651" fmla="*/ 11023338 w 12205941"/>
                <a:gd name="connsiteY651" fmla="*/ 1142173 h 1645118"/>
                <a:gd name="connsiteX652" fmla="*/ 11024733 w 12205941"/>
                <a:gd name="connsiteY652" fmla="*/ 1142870 h 1645118"/>
                <a:gd name="connsiteX653" fmla="*/ 11028219 w 12205941"/>
                <a:gd name="connsiteY653" fmla="*/ 1144264 h 1645118"/>
                <a:gd name="connsiteX654" fmla="*/ 11040766 w 12205941"/>
                <a:gd name="connsiteY654" fmla="*/ 1149841 h 1645118"/>
                <a:gd name="connsiteX655" fmla="*/ 11041462 w 12205941"/>
                <a:gd name="connsiteY655" fmla="*/ 1150538 h 1645118"/>
                <a:gd name="connsiteX656" fmla="*/ 11067952 w 12205941"/>
                <a:gd name="connsiteY656" fmla="*/ 1165176 h 1645118"/>
                <a:gd name="connsiteX657" fmla="*/ 11068649 w 12205941"/>
                <a:gd name="connsiteY657" fmla="*/ 1165873 h 1645118"/>
                <a:gd name="connsiteX658" fmla="*/ 11086773 w 12205941"/>
                <a:gd name="connsiteY658" fmla="*/ 1177724 h 1645118"/>
                <a:gd name="connsiteX659" fmla="*/ 11094442 w 12205941"/>
                <a:gd name="connsiteY659" fmla="*/ 1183301 h 1645118"/>
                <a:gd name="connsiteX660" fmla="*/ 11101412 w 12205941"/>
                <a:gd name="connsiteY660" fmla="*/ 1188877 h 1645118"/>
                <a:gd name="connsiteX661" fmla="*/ 11103503 w 12205941"/>
                <a:gd name="connsiteY661" fmla="*/ 1190271 h 1645118"/>
                <a:gd name="connsiteX662" fmla="*/ 11105595 w 12205941"/>
                <a:gd name="connsiteY662" fmla="*/ 1192363 h 1645118"/>
                <a:gd name="connsiteX663" fmla="*/ 11107685 w 12205941"/>
                <a:gd name="connsiteY663" fmla="*/ 1193757 h 1645118"/>
                <a:gd name="connsiteX664" fmla="*/ 11109777 w 12205941"/>
                <a:gd name="connsiteY664" fmla="*/ 1195848 h 1645118"/>
                <a:gd name="connsiteX665" fmla="*/ 11118142 w 12205941"/>
                <a:gd name="connsiteY665" fmla="*/ 1203516 h 1645118"/>
                <a:gd name="connsiteX666" fmla="*/ 11118839 w 12205941"/>
                <a:gd name="connsiteY666" fmla="*/ 1204213 h 1645118"/>
                <a:gd name="connsiteX667" fmla="*/ 11123022 w 12205941"/>
                <a:gd name="connsiteY667" fmla="*/ 1209093 h 1645118"/>
                <a:gd name="connsiteX668" fmla="*/ 11124416 w 12205941"/>
                <a:gd name="connsiteY668" fmla="*/ 1211184 h 1645118"/>
                <a:gd name="connsiteX669" fmla="*/ 11129296 w 12205941"/>
                <a:gd name="connsiteY669" fmla="*/ 1216761 h 1645118"/>
                <a:gd name="connsiteX670" fmla="*/ 11130690 w 12205941"/>
                <a:gd name="connsiteY670" fmla="*/ 1218852 h 1645118"/>
                <a:gd name="connsiteX671" fmla="*/ 11134175 w 12205941"/>
                <a:gd name="connsiteY671" fmla="*/ 1223034 h 1645118"/>
                <a:gd name="connsiteX672" fmla="*/ 11135569 w 12205941"/>
                <a:gd name="connsiteY672" fmla="*/ 1225126 h 1645118"/>
                <a:gd name="connsiteX673" fmla="*/ 11136963 w 12205941"/>
                <a:gd name="connsiteY673" fmla="*/ 1226520 h 1645118"/>
                <a:gd name="connsiteX674" fmla="*/ 11138357 w 12205941"/>
                <a:gd name="connsiteY674" fmla="*/ 1227914 h 1645118"/>
                <a:gd name="connsiteX675" fmla="*/ 11139054 w 12205941"/>
                <a:gd name="connsiteY675" fmla="*/ 1228611 h 1645118"/>
                <a:gd name="connsiteX676" fmla="*/ 11140449 w 12205941"/>
                <a:gd name="connsiteY676" fmla="*/ 1230005 h 1645118"/>
                <a:gd name="connsiteX677" fmla="*/ 11141146 w 12205941"/>
                <a:gd name="connsiteY677" fmla="*/ 1230702 h 1645118"/>
                <a:gd name="connsiteX678" fmla="*/ 11142540 w 12205941"/>
                <a:gd name="connsiteY678" fmla="*/ 1232794 h 1645118"/>
                <a:gd name="connsiteX679" fmla="*/ 11143237 w 12205941"/>
                <a:gd name="connsiteY679" fmla="*/ 1233491 h 1645118"/>
                <a:gd name="connsiteX680" fmla="*/ 11146025 w 12205941"/>
                <a:gd name="connsiteY680" fmla="*/ 1236976 h 1645118"/>
                <a:gd name="connsiteX681" fmla="*/ 11152996 w 12205941"/>
                <a:gd name="connsiteY681" fmla="*/ 1241159 h 1645118"/>
                <a:gd name="connsiteX682" fmla="*/ 11226887 w 12205941"/>
                <a:gd name="connsiteY682" fmla="*/ 1241159 h 1645118"/>
                <a:gd name="connsiteX683" fmla="*/ 11226887 w 12205941"/>
                <a:gd name="connsiteY683" fmla="*/ 1146355 h 1645118"/>
                <a:gd name="connsiteX684" fmla="*/ 11210157 w 12205941"/>
                <a:gd name="connsiteY684" fmla="*/ 1146355 h 1645118"/>
                <a:gd name="connsiteX685" fmla="*/ 11202490 w 12205941"/>
                <a:gd name="connsiteY685" fmla="*/ 1087800 h 1645118"/>
                <a:gd name="connsiteX686" fmla="*/ 11219219 w 12205941"/>
                <a:gd name="connsiteY686" fmla="*/ 1087800 h 1645118"/>
                <a:gd name="connsiteX687" fmla="*/ 11210854 w 12205941"/>
                <a:gd name="connsiteY687" fmla="*/ 903770 h 1645118"/>
                <a:gd name="connsiteX688" fmla="*/ 11205277 w 12205941"/>
                <a:gd name="connsiteY688" fmla="*/ 903770 h 1645118"/>
                <a:gd name="connsiteX689" fmla="*/ 11205277 w 12205941"/>
                <a:gd name="connsiteY689" fmla="*/ 889828 h 1645118"/>
                <a:gd name="connsiteX690" fmla="*/ 11195519 w 12205941"/>
                <a:gd name="connsiteY690" fmla="*/ 889828 h 1645118"/>
                <a:gd name="connsiteX691" fmla="*/ 11195519 w 12205941"/>
                <a:gd name="connsiteY691" fmla="*/ 880069 h 1645118"/>
                <a:gd name="connsiteX692" fmla="*/ 11224796 w 12205941"/>
                <a:gd name="connsiteY692" fmla="*/ 880069 h 1645118"/>
                <a:gd name="connsiteX693" fmla="*/ 11224796 w 12205941"/>
                <a:gd name="connsiteY693" fmla="*/ 847306 h 1645118"/>
                <a:gd name="connsiteX694" fmla="*/ 11423465 w 12205941"/>
                <a:gd name="connsiteY694" fmla="*/ 847306 h 1645118"/>
                <a:gd name="connsiteX695" fmla="*/ 11423465 w 12205941"/>
                <a:gd name="connsiteY695" fmla="*/ 880069 h 1645118"/>
                <a:gd name="connsiteX696" fmla="*/ 11454834 w 12205941"/>
                <a:gd name="connsiteY696" fmla="*/ 880069 h 1645118"/>
                <a:gd name="connsiteX697" fmla="*/ 11454834 w 12205941"/>
                <a:gd name="connsiteY697" fmla="*/ 889828 h 1645118"/>
                <a:gd name="connsiteX698" fmla="*/ 11445074 w 12205941"/>
                <a:gd name="connsiteY698" fmla="*/ 889828 h 1645118"/>
                <a:gd name="connsiteX699" fmla="*/ 11445074 w 12205941"/>
                <a:gd name="connsiteY699" fmla="*/ 903770 h 1645118"/>
                <a:gd name="connsiteX700" fmla="*/ 11436013 w 12205941"/>
                <a:gd name="connsiteY700" fmla="*/ 903770 h 1645118"/>
                <a:gd name="connsiteX701" fmla="*/ 11428344 w 12205941"/>
                <a:gd name="connsiteY701" fmla="*/ 1068282 h 1645118"/>
                <a:gd name="connsiteX702" fmla="*/ 11427647 w 12205941"/>
                <a:gd name="connsiteY702" fmla="*/ 1087800 h 1645118"/>
                <a:gd name="connsiteX703" fmla="*/ 11444377 w 12205941"/>
                <a:gd name="connsiteY703" fmla="*/ 1087800 h 1645118"/>
                <a:gd name="connsiteX704" fmla="*/ 11435315 w 12205941"/>
                <a:gd name="connsiteY704" fmla="*/ 1146355 h 1645118"/>
                <a:gd name="connsiteX705" fmla="*/ 11424162 w 12205941"/>
                <a:gd name="connsiteY705" fmla="*/ 1146355 h 1645118"/>
                <a:gd name="connsiteX706" fmla="*/ 11424162 w 12205941"/>
                <a:gd name="connsiteY706" fmla="*/ 1241159 h 1645118"/>
                <a:gd name="connsiteX707" fmla="*/ 11564275 w 12205941"/>
                <a:gd name="connsiteY707" fmla="*/ 1241159 h 1645118"/>
                <a:gd name="connsiteX708" fmla="*/ 11564275 w 12205941"/>
                <a:gd name="connsiteY708" fmla="*/ 1312958 h 1645118"/>
                <a:gd name="connsiteX709" fmla="*/ 11544758 w 12205941"/>
                <a:gd name="connsiteY709" fmla="*/ 1312958 h 1645118"/>
                <a:gd name="connsiteX710" fmla="*/ 11544758 w 12205941"/>
                <a:gd name="connsiteY710" fmla="*/ 1429371 h 1645118"/>
                <a:gd name="connsiteX711" fmla="*/ 11698813 w 12205941"/>
                <a:gd name="connsiteY711" fmla="*/ 1429371 h 1645118"/>
                <a:gd name="connsiteX712" fmla="*/ 11698813 w 12205941"/>
                <a:gd name="connsiteY712" fmla="*/ 1504656 h 1645118"/>
                <a:gd name="connsiteX713" fmla="*/ 11717634 w 12205941"/>
                <a:gd name="connsiteY713" fmla="*/ 1504656 h 1645118"/>
                <a:gd name="connsiteX714" fmla="*/ 11728090 w 12205941"/>
                <a:gd name="connsiteY714" fmla="*/ 1499777 h 1645118"/>
                <a:gd name="connsiteX715" fmla="*/ 11767825 w 12205941"/>
                <a:gd name="connsiteY715" fmla="*/ 1499777 h 1645118"/>
                <a:gd name="connsiteX716" fmla="*/ 11785949 w 12205941"/>
                <a:gd name="connsiteY716" fmla="*/ 1503959 h 1645118"/>
                <a:gd name="connsiteX717" fmla="*/ 11804769 w 12205941"/>
                <a:gd name="connsiteY717" fmla="*/ 1503959 h 1645118"/>
                <a:gd name="connsiteX718" fmla="*/ 11804769 w 12205941"/>
                <a:gd name="connsiteY718" fmla="*/ 1509536 h 1645118"/>
                <a:gd name="connsiteX719" fmla="*/ 11832653 w 12205941"/>
                <a:gd name="connsiteY719" fmla="*/ 1509536 h 1645118"/>
                <a:gd name="connsiteX720" fmla="*/ 11832653 w 12205941"/>
                <a:gd name="connsiteY720" fmla="*/ 1503959 h 1645118"/>
                <a:gd name="connsiteX721" fmla="*/ 11850778 w 12205941"/>
                <a:gd name="connsiteY721" fmla="*/ 1503959 h 1645118"/>
                <a:gd name="connsiteX722" fmla="*/ 11861234 w 12205941"/>
                <a:gd name="connsiteY722" fmla="*/ 1499080 h 1645118"/>
                <a:gd name="connsiteX723" fmla="*/ 11900967 w 12205941"/>
                <a:gd name="connsiteY723" fmla="*/ 1499080 h 1645118"/>
                <a:gd name="connsiteX724" fmla="*/ 11919091 w 12205941"/>
                <a:gd name="connsiteY724" fmla="*/ 1503262 h 1645118"/>
                <a:gd name="connsiteX725" fmla="*/ 11955340 w 12205941"/>
                <a:gd name="connsiteY725" fmla="*/ 1503262 h 1645118"/>
                <a:gd name="connsiteX726" fmla="*/ 11965797 w 12205941"/>
                <a:gd name="connsiteY726" fmla="*/ 1498383 h 1645118"/>
                <a:gd name="connsiteX727" fmla="*/ 12005530 w 12205941"/>
                <a:gd name="connsiteY727" fmla="*/ 1498383 h 1645118"/>
                <a:gd name="connsiteX728" fmla="*/ 12023654 w 12205941"/>
                <a:gd name="connsiteY728" fmla="*/ 1502565 h 1645118"/>
                <a:gd name="connsiteX729" fmla="*/ 12035505 w 12205941"/>
                <a:gd name="connsiteY729" fmla="*/ 1502565 h 1645118"/>
                <a:gd name="connsiteX730" fmla="*/ 12090574 w 12205941"/>
                <a:gd name="connsiteY730" fmla="*/ 1513021 h 1645118"/>
                <a:gd name="connsiteX731" fmla="*/ 12090574 w 12205941"/>
                <a:gd name="connsiteY731" fmla="*/ 1513021 h 1645118"/>
                <a:gd name="connsiteX732" fmla="*/ 12098939 w 12205941"/>
                <a:gd name="connsiteY732" fmla="*/ 1515810 h 1645118"/>
                <a:gd name="connsiteX733" fmla="*/ 12098939 w 12205941"/>
                <a:gd name="connsiteY733" fmla="*/ 1515810 h 1645118"/>
                <a:gd name="connsiteX734" fmla="*/ 12166556 w 12205941"/>
                <a:gd name="connsiteY734" fmla="*/ 1554847 h 1645118"/>
                <a:gd name="connsiteX735" fmla="*/ 12167951 w 12205941"/>
                <a:gd name="connsiteY735" fmla="*/ 1556241 h 1645118"/>
                <a:gd name="connsiteX736" fmla="*/ 12168648 w 12205941"/>
                <a:gd name="connsiteY736" fmla="*/ 1556241 h 1645118"/>
                <a:gd name="connsiteX737" fmla="*/ 12185378 w 12205941"/>
                <a:gd name="connsiteY737" fmla="*/ 1586912 h 1645118"/>
                <a:gd name="connsiteX738" fmla="*/ 12185378 w 12205941"/>
                <a:gd name="connsiteY738" fmla="*/ 1587609 h 1645118"/>
                <a:gd name="connsiteX739" fmla="*/ 12181195 w 12205941"/>
                <a:gd name="connsiteY739" fmla="*/ 1593186 h 1645118"/>
                <a:gd name="connsiteX740" fmla="*/ 12181195 w 12205941"/>
                <a:gd name="connsiteY740" fmla="*/ 1593186 h 1645118"/>
                <a:gd name="connsiteX741" fmla="*/ 12179801 w 12205941"/>
                <a:gd name="connsiteY741" fmla="*/ 1594580 h 1645118"/>
                <a:gd name="connsiteX742" fmla="*/ 12176316 w 12205941"/>
                <a:gd name="connsiteY742" fmla="*/ 1596672 h 1645118"/>
                <a:gd name="connsiteX743" fmla="*/ 12173527 w 12205941"/>
                <a:gd name="connsiteY743" fmla="*/ 1598066 h 1645118"/>
                <a:gd name="connsiteX744" fmla="*/ 12144250 w 12205941"/>
                <a:gd name="connsiteY744" fmla="*/ 1605734 h 1645118"/>
                <a:gd name="connsiteX745" fmla="*/ 12110093 w 12205941"/>
                <a:gd name="connsiteY745" fmla="*/ 1609219 h 1645118"/>
                <a:gd name="connsiteX746" fmla="*/ 12108001 w 12205941"/>
                <a:gd name="connsiteY746" fmla="*/ 1609219 h 1645118"/>
                <a:gd name="connsiteX747" fmla="*/ 12091969 w 12205941"/>
                <a:gd name="connsiteY747" fmla="*/ 1609916 h 1645118"/>
                <a:gd name="connsiteX748" fmla="*/ 12089180 w 12205941"/>
                <a:gd name="connsiteY748" fmla="*/ 1609916 h 1645118"/>
                <a:gd name="connsiteX749" fmla="*/ 12070359 w 12205941"/>
                <a:gd name="connsiteY749" fmla="*/ 1610613 h 1645118"/>
                <a:gd name="connsiteX750" fmla="*/ 12067571 w 12205941"/>
                <a:gd name="connsiteY750" fmla="*/ 1610613 h 1645118"/>
                <a:gd name="connsiteX751" fmla="*/ 12050840 w 12205941"/>
                <a:gd name="connsiteY751" fmla="*/ 1610613 h 1645118"/>
                <a:gd name="connsiteX752" fmla="*/ 11834744 w 12205941"/>
                <a:gd name="connsiteY752" fmla="*/ 1610613 h 1645118"/>
                <a:gd name="connsiteX753" fmla="*/ 11834744 w 12205941"/>
                <a:gd name="connsiteY753" fmla="*/ 1608522 h 1645118"/>
                <a:gd name="connsiteX754" fmla="*/ 11806861 w 12205941"/>
                <a:gd name="connsiteY754" fmla="*/ 1608522 h 1645118"/>
                <a:gd name="connsiteX755" fmla="*/ 11806861 w 12205941"/>
                <a:gd name="connsiteY755" fmla="*/ 1613402 h 1645118"/>
                <a:gd name="connsiteX756" fmla="*/ 11701602 w 12205941"/>
                <a:gd name="connsiteY756" fmla="*/ 1613402 h 1645118"/>
                <a:gd name="connsiteX757" fmla="*/ 11701602 w 12205941"/>
                <a:gd name="connsiteY757" fmla="*/ 1634314 h 1645118"/>
                <a:gd name="connsiteX758" fmla="*/ 11719029 w 12205941"/>
                <a:gd name="connsiteY758" fmla="*/ 1634314 h 1645118"/>
                <a:gd name="connsiteX759" fmla="*/ 11719029 w 12205941"/>
                <a:gd name="connsiteY759" fmla="*/ 1630829 h 1645118"/>
                <a:gd name="connsiteX760" fmla="*/ 11815923 w 12205941"/>
                <a:gd name="connsiteY760" fmla="*/ 1630829 h 1645118"/>
                <a:gd name="connsiteX761" fmla="*/ 11820803 w 12205941"/>
                <a:gd name="connsiteY761" fmla="*/ 1628737 h 1645118"/>
                <a:gd name="connsiteX762" fmla="*/ 11826380 w 12205941"/>
                <a:gd name="connsiteY762" fmla="*/ 1630829 h 1645118"/>
                <a:gd name="connsiteX763" fmla="*/ 12019472 w 12205941"/>
                <a:gd name="connsiteY763" fmla="*/ 1630829 h 1645118"/>
                <a:gd name="connsiteX764" fmla="*/ 12036202 w 12205941"/>
                <a:gd name="connsiteY764" fmla="*/ 1641982 h 1645118"/>
                <a:gd name="connsiteX765" fmla="*/ 12047355 w 12205941"/>
                <a:gd name="connsiteY765" fmla="*/ 1638497 h 1645118"/>
                <a:gd name="connsiteX766" fmla="*/ 12069661 w 12205941"/>
                <a:gd name="connsiteY766" fmla="*/ 1638497 h 1645118"/>
                <a:gd name="connsiteX767" fmla="*/ 12091969 w 12205941"/>
                <a:gd name="connsiteY767" fmla="*/ 1638497 h 1645118"/>
                <a:gd name="connsiteX768" fmla="*/ 12103122 w 12205941"/>
                <a:gd name="connsiteY768" fmla="*/ 1641982 h 1645118"/>
                <a:gd name="connsiteX769" fmla="*/ 12120549 w 12205941"/>
                <a:gd name="connsiteY769" fmla="*/ 1628737 h 1645118"/>
                <a:gd name="connsiteX770" fmla="*/ 12178407 w 12205941"/>
                <a:gd name="connsiteY770" fmla="*/ 1618281 h 1645118"/>
                <a:gd name="connsiteX771" fmla="*/ 12179104 w 12205941"/>
                <a:gd name="connsiteY771" fmla="*/ 1617584 h 1645118"/>
                <a:gd name="connsiteX772" fmla="*/ 12197228 w 12205941"/>
                <a:gd name="connsiteY772" fmla="*/ 1606431 h 1645118"/>
                <a:gd name="connsiteX773" fmla="*/ 12204199 w 12205941"/>
                <a:gd name="connsiteY773" fmla="*/ 1590398 h 1645118"/>
                <a:gd name="connsiteX774" fmla="*/ 12204199 w 12205941"/>
                <a:gd name="connsiteY774" fmla="*/ 1584821 h 1645118"/>
                <a:gd name="connsiteX775" fmla="*/ 12195834 w 12205941"/>
                <a:gd name="connsiteY775" fmla="*/ 1575062 h 1645118"/>
                <a:gd name="connsiteX776" fmla="*/ 11148814 w 12205941"/>
                <a:gd name="connsiteY776" fmla="*/ 1223731 h 1645118"/>
                <a:gd name="connsiteX777" fmla="*/ 11148814 w 12205941"/>
                <a:gd name="connsiteY777" fmla="*/ 1223731 h 1645118"/>
                <a:gd name="connsiteX778" fmla="*/ 11148814 w 12205941"/>
                <a:gd name="connsiteY778" fmla="*/ 1223731 h 1645118"/>
                <a:gd name="connsiteX779" fmla="*/ 11148814 w 12205941"/>
                <a:gd name="connsiteY779" fmla="*/ 1223731 h 1645118"/>
                <a:gd name="connsiteX780" fmla="*/ 11102109 w 12205941"/>
                <a:gd name="connsiteY780" fmla="*/ 1176330 h 1645118"/>
                <a:gd name="connsiteX781" fmla="*/ 11102109 w 12205941"/>
                <a:gd name="connsiteY781" fmla="*/ 1176330 h 1645118"/>
                <a:gd name="connsiteX782" fmla="*/ 11102109 w 12205941"/>
                <a:gd name="connsiteY782" fmla="*/ 1176330 h 1645118"/>
                <a:gd name="connsiteX783" fmla="*/ 11102109 w 12205941"/>
                <a:gd name="connsiteY783" fmla="*/ 1176330 h 1645118"/>
                <a:gd name="connsiteX784" fmla="*/ 10525620 w 12205941"/>
                <a:gd name="connsiteY784" fmla="*/ 1128928 h 1645118"/>
                <a:gd name="connsiteX785" fmla="*/ 10525620 w 12205941"/>
                <a:gd name="connsiteY785" fmla="*/ 1128928 h 1645118"/>
                <a:gd name="connsiteX786" fmla="*/ 10525620 w 12205941"/>
                <a:gd name="connsiteY786" fmla="*/ 1128928 h 1645118"/>
                <a:gd name="connsiteX787" fmla="*/ 10525620 w 12205941"/>
                <a:gd name="connsiteY787" fmla="*/ 1128928 h 1645118"/>
                <a:gd name="connsiteX788" fmla="*/ 10393872 w 12205941"/>
                <a:gd name="connsiteY788" fmla="*/ 1227217 h 1645118"/>
                <a:gd name="connsiteX789" fmla="*/ 10393872 w 12205941"/>
                <a:gd name="connsiteY789" fmla="*/ 1227217 h 1645118"/>
                <a:gd name="connsiteX790" fmla="*/ 10393872 w 12205941"/>
                <a:gd name="connsiteY790" fmla="*/ 1227217 h 1645118"/>
                <a:gd name="connsiteX791" fmla="*/ 10393872 w 12205941"/>
                <a:gd name="connsiteY791" fmla="*/ 1227217 h 1645118"/>
                <a:gd name="connsiteX792" fmla="*/ 6250405 w 12205941"/>
                <a:gd name="connsiteY792" fmla="*/ 1063402 h 1645118"/>
                <a:gd name="connsiteX793" fmla="*/ 6250405 w 12205941"/>
                <a:gd name="connsiteY793" fmla="*/ 1063402 h 1645118"/>
                <a:gd name="connsiteX794" fmla="*/ 6250405 w 12205941"/>
                <a:gd name="connsiteY794" fmla="*/ 1063402 h 1645118"/>
                <a:gd name="connsiteX795" fmla="*/ 6250405 w 12205941"/>
                <a:gd name="connsiteY795" fmla="*/ 1063402 h 1645118"/>
                <a:gd name="connsiteX796" fmla="*/ 5303764 w 12205941"/>
                <a:gd name="connsiteY796" fmla="*/ 1109410 h 1645118"/>
                <a:gd name="connsiteX797" fmla="*/ 5326071 w 12205941"/>
                <a:gd name="connsiteY797" fmla="*/ 1109410 h 1645118"/>
                <a:gd name="connsiteX798" fmla="*/ 5326071 w 12205941"/>
                <a:gd name="connsiteY798" fmla="*/ 1124746 h 1645118"/>
                <a:gd name="connsiteX799" fmla="*/ 5303764 w 12205941"/>
                <a:gd name="connsiteY799" fmla="*/ 1109410 h 1645118"/>
                <a:gd name="connsiteX800" fmla="*/ 4852054 w 12205941"/>
                <a:gd name="connsiteY800" fmla="*/ 934441 h 1645118"/>
                <a:gd name="connsiteX801" fmla="*/ 4852054 w 12205941"/>
                <a:gd name="connsiteY801" fmla="*/ 889131 h 1645118"/>
                <a:gd name="connsiteX802" fmla="*/ 4932218 w 12205941"/>
                <a:gd name="connsiteY802" fmla="*/ 889131 h 1645118"/>
                <a:gd name="connsiteX803" fmla="*/ 4932218 w 12205941"/>
                <a:gd name="connsiteY803" fmla="*/ 934441 h 1645118"/>
                <a:gd name="connsiteX804" fmla="*/ 4852054 w 12205941"/>
                <a:gd name="connsiteY804" fmla="*/ 934441 h 1645118"/>
                <a:gd name="connsiteX805" fmla="*/ 1393820 w 12205941"/>
                <a:gd name="connsiteY805" fmla="*/ 1269042 h 1645118"/>
                <a:gd name="connsiteX806" fmla="*/ 1406367 w 12205941"/>
                <a:gd name="connsiteY806" fmla="*/ 1256494 h 1645118"/>
                <a:gd name="connsiteX807" fmla="*/ 1406367 w 12205941"/>
                <a:gd name="connsiteY807" fmla="*/ 1269042 h 1645118"/>
                <a:gd name="connsiteX808" fmla="*/ 1393820 w 12205941"/>
                <a:gd name="connsiteY808" fmla="*/ 1269042 h 1645118"/>
                <a:gd name="connsiteX809" fmla="*/ 10462883 w 12205941"/>
                <a:gd name="connsiteY809" fmla="*/ 1170056 h 1645118"/>
                <a:gd name="connsiteX810" fmla="*/ 10462883 w 12205941"/>
                <a:gd name="connsiteY810" fmla="*/ 1170056 h 1645118"/>
                <a:gd name="connsiteX811" fmla="*/ 10462883 w 12205941"/>
                <a:gd name="connsiteY811" fmla="*/ 1170056 h 1645118"/>
                <a:gd name="connsiteX812" fmla="*/ 10462883 w 12205941"/>
                <a:gd name="connsiteY812" fmla="*/ 1170056 h 1645118"/>
                <a:gd name="connsiteX813" fmla="*/ 10517256 w 12205941"/>
                <a:gd name="connsiteY813" fmla="*/ 1139384 h 1645118"/>
                <a:gd name="connsiteX814" fmla="*/ 10517256 w 12205941"/>
                <a:gd name="connsiteY814" fmla="*/ 1139384 h 1645118"/>
                <a:gd name="connsiteX815" fmla="*/ 10517256 w 12205941"/>
                <a:gd name="connsiteY815" fmla="*/ 1139384 h 1645118"/>
                <a:gd name="connsiteX816" fmla="*/ 10517256 w 12205941"/>
                <a:gd name="connsiteY816" fmla="*/ 1139384 h 1645118"/>
                <a:gd name="connsiteX817" fmla="*/ 10783541 w 12205941"/>
                <a:gd name="connsiteY817" fmla="*/ 1089194 h 1645118"/>
                <a:gd name="connsiteX818" fmla="*/ 10783541 w 12205941"/>
                <a:gd name="connsiteY818" fmla="*/ 1089194 h 1645118"/>
                <a:gd name="connsiteX819" fmla="*/ 10783541 w 12205941"/>
                <a:gd name="connsiteY819" fmla="*/ 1089194 h 1645118"/>
                <a:gd name="connsiteX820" fmla="*/ 10783541 w 12205941"/>
                <a:gd name="connsiteY820" fmla="*/ 1089194 h 1645118"/>
                <a:gd name="connsiteX821" fmla="*/ 11021945 w 12205941"/>
                <a:gd name="connsiteY821" fmla="*/ 1137293 h 1645118"/>
                <a:gd name="connsiteX822" fmla="*/ 11021945 w 12205941"/>
                <a:gd name="connsiteY822" fmla="*/ 1137293 h 1645118"/>
                <a:gd name="connsiteX823" fmla="*/ 11021945 w 12205941"/>
                <a:gd name="connsiteY823" fmla="*/ 1137293 h 1645118"/>
                <a:gd name="connsiteX824" fmla="*/ 11021945 w 12205941"/>
                <a:gd name="connsiteY824" fmla="*/ 1137293 h 1645118"/>
                <a:gd name="connsiteX825" fmla="*/ 11067952 w 12205941"/>
                <a:gd name="connsiteY825" fmla="*/ 1160994 h 1645118"/>
                <a:gd name="connsiteX826" fmla="*/ 11067952 w 12205941"/>
                <a:gd name="connsiteY826" fmla="*/ 1160994 h 1645118"/>
                <a:gd name="connsiteX827" fmla="*/ 11067952 w 12205941"/>
                <a:gd name="connsiteY827" fmla="*/ 1160994 h 1645118"/>
                <a:gd name="connsiteX828" fmla="*/ 11067952 w 12205941"/>
                <a:gd name="connsiteY828" fmla="*/ 1160994 h 1645118"/>
                <a:gd name="connsiteX829" fmla="*/ 11120233 w 12205941"/>
                <a:gd name="connsiteY829" fmla="*/ 1200728 h 1645118"/>
                <a:gd name="connsiteX830" fmla="*/ 11120233 w 12205941"/>
                <a:gd name="connsiteY830" fmla="*/ 1200728 h 1645118"/>
                <a:gd name="connsiteX831" fmla="*/ 11127204 w 12205941"/>
                <a:gd name="connsiteY831" fmla="*/ 1208396 h 1645118"/>
                <a:gd name="connsiteX832" fmla="*/ 11127204 w 12205941"/>
                <a:gd name="connsiteY832" fmla="*/ 1208396 h 1645118"/>
                <a:gd name="connsiteX833" fmla="*/ 11127204 w 12205941"/>
                <a:gd name="connsiteY833" fmla="*/ 1208396 h 1645118"/>
                <a:gd name="connsiteX834" fmla="*/ 11127204 w 12205941"/>
                <a:gd name="connsiteY834" fmla="*/ 1208396 h 1645118"/>
                <a:gd name="connsiteX835" fmla="*/ 11127204 w 12205941"/>
                <a:gd name="connsiteY835" fmla="*/ 1208396 h 1645118"/>
                <a:gd name="connsiteX836" fmla="*/ 11144631 w 12205941"/>
                <a:gd name="connsiteY836" fmla="*/ 1229308 h 1645118"/>
                <a:gd name="connsiteX837" fmla="*/ 11144631 w 12205941"/>
                <a:gd name="connsiteY837" fmla="*/ 1229308 h 1645118"/>
                <a:gd name="connsiteX838" fmla="*/ 11144631 w 12205941"/>
                <a:gd name="connsiteY838" fmla="*/ 1229308 h 1645118"/>
                <a:gd name="connsiteX839" fmla="*/ 11144631 w 12205941"/>
                <a:gd name="connsiteY839" fmla="*/ 1229308 h 164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</a:cxnLst>
              <a:rect l="l" t="t" r="r" b="b"/>
              <a:pathLst>
                <a:path w="12205941" h="1645118">
                  <a:moveTo>
                    <a:pt x="12195834" y="1575062"/>
                  </a:moveTo>
                  <a:lnTo>
                    <a:pt x="12195834" y="1574365"/>
                  </a:lnTo>
                  <a:cubicBezTo>
                    <a:pt x="12195137" y="1571576"/>
                    <a:pt x="12193743" y="1568788"/>
                    <a:pt x="12192349" y="1566000"/>
                  </a:cubicBezTo>
                  <a:cubicBezTo>
                    <a:pt x="12179104" y="1542299"/>
                    <a:pt x="12140068" y="1516507"/>
                    <a:pt x="12092666" y="1500474"/>
                  </a:cubicBezTo>
                  <a:cubicBezTo>
                    <a:pt x="12081512" y="1496989"/>
                    <a:pt x="12070359" y="1493503"/>
                    <a:pt x="12059903" y="1491412"/>
                  </a:cubicBezTo>
                  <a:cubicBezTo>
                    <a:pt x="12049447" y="1489321"/>
                    <a:pt x="12039687" y="1488624"/>
                    <a:pt x="12030625" y="1488624"/>
                  </a:cubicBezTo>
                  <a:lnTo>
                    <a:pt x="12021563" y="1488624"/>
                  </a:lnTo>
                  <a:lnTo>
                    <a:pt x="12007622" y="1483744"/>
                  </a:lnTo>
                  <a:cubicBezTo>
                    <a:pt x="12004833" y="1483047"/>
                    <a:pt x="12002742" y="1482350"/>
                    <a:pt x="11999953" y="1482350"/>
                  </a:cubicBezTo>
                  <a:lnTo>
                    <a:pt x="11962311" y="1482350"/>
                  </a:lnTo>
                  <a:cubicBezTo>
                    <a:pt x="11958826" y="1482350"/>
                    <a:pt x="11956037" y="1483047"/>
                    <a:pt x="11953249" y="1484441"/>
                  </a:cubicBezTo>
                  <a:lnTo>
                    <a:pt x="11943489" y="1488624"/>
                  </a:lnTo>
                  <a:lnTo>
                    <a:pt x="11917698" y="1488624"/>
                  </a:lnTo>
                  <a:lnTo>
                    <a:pt x="11903756" y="1483744"/>
                  </a:lnTo>
                  <a:cubicBezTo>
                    <a:pt x="11900967" y="1483047"/>
                    <a:pt x="11898876" y="1482350"/>
                    <a:pt x="11896088" y="1482350"/>
                  </a:cubicBezTo>
                  <a:lnTo>
                    <a:pt x="11858445" y="1482350"/>
                  </a:lnTo>
                  <a:cubicBezTo>
                    <a:pt x="11854960" y="1482350"/>
                    <a:pt x="11852172" y="1483047"/>
                    <a:pt x="11849383" y="1484441"/>
                  </a:cubicBezTo>
                  <a:lnTo>
                    <a:pt x="11839624" y="1488624"/>
                  </a:lnTo>
                  <a:lnTo>
                    <a:pt x="11820803" y="1488624"/>
                  </a:lnTo>
                  <a:cubicBezTo>
                    <a:pt x="11818711" y="1488624"/>
                    <a:pt x="11817317" y="1489321"/>
                    <a:pt x="11815226" y="1490715"/>
                  </a:cubicBezTo>
                  <a:cubicBezTo>
                    <a:pt x="11813832" y="1489321"/>
                    <a:pt x="11811740" y="1488624"/>
                    <a:pt x="11810346" y="1488624"/>
                  </a:cubicBezTo>
                  <a:lnTo>
                    <a:pt x="11787342" y="1488624"/>
                  </a:lnTo>
                  <a:lnTo>
                    <a:pt x="11773401" y="1483744"/>
                  </a:lnTo>
                  <a:cubicBezTo>
                    <a:pt x="11770613" y="1483047"/>
                    <a:pt x="11768521" y="1482350"/>
                    <a:pt x="11765733" y="1482350"/>
                  </a:cubicBezTo>
                  <a:lnTo>
                    <a:pt x="11728090" y="1482350"/>
                  </a:lnTo>
                  <a:cubicBezTo>
                    <a:pt x="11724605" y="1482350"/>
                    <a:pt x="11721817" y="1483047"/>
                    <a:pt x="11719029" y="1484441"/>
                  </a:cubicBezTo>
                  <a:lnTo>
                    <a:pt x="11714149" y="1486532"/>
                  </a:lnTo>
                  <a:lnTo>
                    <a:pt x="11714149" y="1421703"/>
                  </a:lnTo>
                  <a:cubicBezTo>
                    <a:pt x="11714149" y="1416824"/>
                    <a:pt x="11709966" y="1413338"/>
                    <a:pt x="11705784" y="1413338"/>
                  </a:cubicBezTo>
                  <a:lnTo>
                    <a:pt x="11560790" y="1413338"/>
                  </a:lnTo>
                  <a:lnTo>
                    <a:pt x="11560790" y="1331082"/>
                  </a:lnTo>
                  <a:lnTo>
                    <a:pt x="11571944" y="1331082"/>
                  </a:lnTo>
                  <a:cubicBezTo>
                    <a:pt x="11576823" y="1331082"/>
                    <a:pt x="11580309" y="1326900"/>
                    <a:pt x="11580309" y="1322717"/>
                  </a:cubicBezTo>
                  <a:lnTo>
                    <a:pt x="11580309" y="1259283"/>
                  </a:lnTo>
                  <a:lnTo>
                    <a:pt x="11583097" y="1259283"/>
                  </a:lnTo>
                  <a:cubicBezTo>
                    <a:pt x="11587977" y="1259283"/>
                    <a:pt x="11591462" y="1255100"/>
                    <a:pt x="11591462" y="1250918"/>
                  </a:cubicBezTo>
                  <a:lnTo>
                    <a:pt x="11591462" y="1233491"/>
                  </a:lnTo>
                  <a:cubicBezTo>
                    <a:pt x="11591462" y="1228611"/>
                    <a:pt x="11587280" y="1225126"/>
                    <a:pt x="11583097" y="1225126"/>
                  </a:cubicBezTo>
                  <a:lnTo>
                    <a:pt x="11440195" y="1225126"/>
                  </a:lnTo>
                  <a:lnTo>
                    <a:pt x="11440195" y="1164479"/>
                  </a:lnTo>
                  <a:lnTo>
                    <a:pt x="11441589" y="1164479"/>
                  </a:lnTo>
                  <a:cubicBezTo>
                    <a:pt x="11445771" y="1164479"/>
                    <a:pt x="11449257" y="1161691"/>
                    <a:pt x="11449954" y="1157508"/>
                  </a:cubicBezTo>
                  <a:lnTo>
                    <a:pt x="11461804" y="1081526"/>
                  </a:lnTo>
                  <a:cubicBezTo>
                    <a:pt x="11462501" y="1078738"/>
                    <a:pt x="11461804" y="1076647"/>
                    <a:pt x="11459713" y="1074555"/>
                  </a:cubicBezTo>
                  <a:cubicBezTo>
                    <a:pt x="11458319" y="1072464"/>
                    <a:pt x="11455531" y="1071767"/>
                    <a:pt x="11453440" y="1071767"/>
                  </a:cubicBezTo>
                  <a:lnTo>
                    <a:pt x="11445074" y="1071767"/>
                  </a:lnTo>
                  <a:lnTo>
                    <a:pt x="11452045" y="921894"/>
                  </a:lnTo>
                  <a:lnTo>
                    <a:pt x="11453440" y="921894"/>
                  </a:lnTo>
                  <a:cubicBezTo>
                    <a:pt x="11458319" y="921894"/>
                    <a:pt x="11461804" y="917711"/>
                    <a:pt x="11461804" y="913529"/>
                  </a:cubicBezTo>
                  <a:lnTo>
                    <a:pt x="11461804" y="908649"/>
                  </a:lnTo>
                  <a:lnTo>
                    <a:pt x="11463198" y="908649"/>
                  </a:lnTo>
                  <a:cubicBezTo>
                    <a:pt x="11468078" y="908649"/>
                    <a:pt x="11471564" y="904467"/>
                    <a:pt x="11471564" y="900284"/>
                  </a:cubicBezTo>
                  <a:lnTo>
                    <a:pt x="11471564" y="873098"/>
                  </a:lnTo>
                  <a:cubicBezTo>
                    <a:pt x="11471564" y="868218"/>
                    <a:pt x="11467381" y="864733"/>
                    <a:pt x="11463198" y="864733"/>
                  </a:cubicBezTo>
                  <a:lnTo>
                    <a:pt x="11440892" y="864733"/>
                  </a:lnTo>
                  <a:lnTo>
                    <a:pt x="11440892" y="840335"/>
                  </a:lnTo>
                  <a:cubicBezTo>
                    <a:pt x="11440892" y="835456"/>
                    <a:pt x="11436710" y="831970"/>
                    <a:pt x="11432527" y="831970"/>
                  </a:cubicBezTo>
                  <a:lnTo>
                    <a:pt x="11214340" y="831970"/>
                  </a:lnTo>
                  <a:cubicBezTo>
                    <a:pt x="11209460" y="831970"/>
                    <a:pt x="11205975" y="836153"/>
                    <a:pt x="11205975" y="840335"/>
                  </a:cubicBezTo>
                  <a:lnTo>
                    <a:pt x="11205975" y="864733"/>
                  </a:lnTo>
                  <a:lnTo>
                    <a:pt x="11185062" y="864733"/>
                  </a:lnTo>
                  <a:cubicBezTo>
                    <a:pt x="11180182" y="864733"/>
                    <a:pt x="11176697" y="868916"/>
                    <a:pt x="11176697" y="873098"/>
                  </a:cubicBezTo>
                  <a:lnTo>
                    <a:pt x="11176697" y="900284"/>
                  </a:lnTo>
                  <a:cubicBezTo>
                    <a:pt x="11176697" y="905164"/>
                    <a:pt x="11180879" y="908649"/>
                    <a:pt x="11185062" y="908649"/>
                  </a:cubicBezTo>
                  <a:lnTo>
                    <a:pt x="11186456" y="908649"/>
                  </a:lnTo>
                  <a:lnTo>
                    <a:pt x="11186456" y="913529"/>
                  </a:lnTo>
                  <a:cubicBezTo>
                    <a:pt x="11186456" y="917711"/>
                    <a:pt x="11189245" y="920500"/>
                    <a:pt x="11192730" y="921894"/>
                  </a:cubicBezTo>
                  <a:lnTo>
                    <a:pt x="11199701" y="1072464"/>
                  </a:lnTo>
                  <a:lnTo>
                    <a:pt x="11191336" y="1072464"/>
                  </a:lnTo>
                  <a:cubicBezTo>
                    <a:pt x="11188548" y="1072464"/>
                    <a:pt x="11186456" y="1073858"/>
                    <a:pt x="11185062" y="1075253"/>
                  </a:cubicBezTo>
                  <a:cubicBezTo>
                    <a:pt x="11183668" y="1077344"/>
                    <a:pt x="11182971" y="1079435"/>
                    <a:pt x="11182971" y="1082223"/>
                  </a:cubicBezTo>
                  <a:lnTo>
                    <a:pt x="11192730" y="1158206"/>
                  </a:lnTo>
                  <a:cubicBezTo>
                    <a:pt x="11193427" y="1162388"/>
                    <a:pt x="11196913" y="1165873"/>
                    <a:pt x="11201095" y="1165873"/>
                  </a:cubicBezTo>
                  <a:lnTo>
                    <a:pt x="11208066" y="1165873"/>
                  </a:lnTo>
                  <a:lnTo>
                    <a:pt x="11208066" y="1226520"/>
                  </a:lnTo>
                  <a:lnTo>
                    <a:pt x="11155784" y="1226520"/>
                  </a:lnTo>
                  <a:lnTo>
                    <a:pt x="11154391" y="1225126"/>
                  </a:lnTo>
                  <a:lnTo>
                    <a:pt x="11153694" y="1224429"/>
                  </a:lnTo>
                  <a:lnTo>
                    <a:pt x="11148814" y="1218155"/>
                  </a:lnTo>
                  <a:cubicBezTo>
                    <a:pt x="11148117" y="1217458"/>
                    <a:pt x="11147420" y="1216761"/>
                    <a:pt x="11146723" y="1215367"/>
                  </a:cubicBezTo>
                  <a:cubicBezTo>
                    <a:pt x="11146025" y="1214669"/>
                    <a:pt x="11146025" y="1213972"/>
                    <a:pt x="11145328" y="1213275"/>
                  </a:cubicBezTo>
                  <a:lnTo>
                    <a:pt x="11124416" y="1190969"/>
                  </a:lnTo>
                  <a:cubicBezTo>
                    <a:pt x="11123719" y="1190271"/>
                    <a:pt x="11123022" y="1189574"/>
                    <a:pt x="11122325" y="1188877"/>
                  </a:cubicBezTo>
                  <a:lnTo>
                    <a:pt x="11104200" y="1173541"/>
                  </a:lnTo>
                  <a:lnTo>
                    <a:pt x="11100715" y="1170753"/>
                  </a:lnTo>
                  <a:lnTo>
                    <a:pt x="11100715" y="1170753"/>
                  </a:lnTo>
                  <a:cubicBezTo>
                    <a:pt x="11098624" y="1169359"/>
                    <a:pt x="11096532" y="1167268"/>
                    <a:pt x="11093744" y="1165873"/>
                  </a:cubicBezTo>
                  <a:lnTo>
                    <a:pt x="11084682" y="1159600"/>
                  </a:lnTo>
                  <a:cubicBezTo>
                    <a:pt x="11083985" y="1158903"/>
                    <a:pt x="11083287" y="1158903"/>
                    <a:pt x="11083287" y="1158206"/>
                  </a:cubicBezTo>
                  <a:lnTo>
                    <a:pt x="11056102" y="1142173"/>
                  </a:lnTo>
                  <a:cubicBezTo>
                    <a:pt x="11054707" y="1141476"/>
                    <a:pt x="11054010" y="1140778"/>
                    <a:pt x="11052616" y="1140081"/>
                  </a:cubicBezTo>
                  <a:cubicBezTo>
                    <a:pt x="11051919" y="1139384"/>
                    <a:pt x="11051222" y="1139384"/>
                    <a:pt x="11049828" y="1138687"/>
                  </a:cubicBezTo>
                  <a:lnTo>
                    <a:pt x="11032401" y="1130322"/>
                  </a:lnTo>
                  <a:cubicBezTo>
                    <a:pt x="11031006" y="1129625"/>
                    <a:pt x="11029612" y="1128928"/>
                    <a:pt x="11028915" y="1128928"/>
                  </a:cubicBezTo>
                  <a:cubicBezTo>
                    <a:pt x="11028219" y="1128928"/>
                    <a:pt x="11028219" y="1128231"/>
                    <a:pt x="11027521" y="1128231"/>
                  </a:cubicBezTo>
                  <a:lnTo>
                    <a:pt x="11026824" y="1127534"/>
                  </a:lnTo>
                  <a:lnTo>
                    <a:pt x="11021248" y="1124746"/>
                  </a:lnTo>
                  <a:cubicBezTo>
                    <a:pt x="11015671" y="1122654"/>
                    <a:pt x="11010094" y="1119866"/>
                    <a:pt x="11004517" y="1117775"/>
                  </a:cubicBezTo>
                  <a:lnTo>
                    <a:pt x="10998244" y="1115683"/>
                  </a:lnTo>
                  <a:cubicBezTo>
                    <a:pt x="10997547" y="1115683"/>
                    <a:pt x="10997547" y="1114986"/>
                    <a:pt x="10996850" y="1114986"/>
                  </a:cubicBezTo>
                  <a:lnTo>
                    <a:pt x="10958510" y="1102439"/>
                  </a:lnTo>
                  <a:lnTo>
                    <a:pt x="10910411" y="1091285"/>
                  </a:lnTo>
                  <a:cubicBezTo>
                    <a:pt x="10909016" y="1091285"/>
                    <a:pt x="10907623" y="1090588"/>
                    <a:pt x="10906926" y="1090588"/>
                  </a:cubicBezTo>
                  <a:cubicBezTo>
                    <a:pt x="10906229" y="1090588"/>
                    <a:pt x="10905531" y="1090588"/>
                    <a:pt x="10904137" y="1089891"/>
                  </a:cubicBezTo>
                  <a:lnTo>
                    <a:pt x="10903440" y="1089891"/>
                  </a:lnTo>
                  <a:cubicBezTo>
                    <a:pt x="10901349" y="1089194"/>
                    <a:pt x="10898560" y="1089194"/>
                    <a:pt x="10895773" y="1088497"/>
                  </a:cubicBezTo>
                  <a:lnTo>
                    <a:pt x="10875557" y="1085012"/>
                  </a:lnTo>
                  <a:cubicBezTo>
                    <a:pt x="10874162" y="1085012"/>
                    <a:pt x="10872768" y="1084315"/>
                    <a:pt x="10871375" y="1084315"/>
                  </a:cubicBezTo>
                  <a:lnTo>
                    <a:pt x="10863706" y="1083618"/>
                  </a:lnTo>
                  <a:lnTo>
                    <a:pt x="10863009" y="1083618"/>
                  </a:lnTo>
                  <a:lnTo>
                    <a:pt x="10859524" y="1082920"/>
                  </a:lnTo>
                  <a:cubicBezTo>
                    <a:pt x="10858130" y="1082920"/>
                    <a:pt x="10856735" y="1082920"/>
                    <a:pt x="10856038" y="1082223"/>
                  </a:cubicBezTo>
                  <a:lnTo>
                    <a:pt x="10847674" y="1081526"/>
                  </a:lnTo>
                  <a:cubicBezTo>
                    <a:pt x="10846279" y="1081526"/>
                    <a:pt x="10844885" y="1081526"/>
                    <a:pt x="10842793" y="1080829"/>
                  </a:cubicBezTo>
                  <a:lnTo>
                    <a:pt x="10837217" y="1080132"/>
                  </a:lnTo>
                  <a:lnTo>
                    <a:pt x="10836520" y="1080132"/>
                  </a:lnTo>
                  <a:lnTo>
                    <a:pt x="10824669" y="1079435"/>
                  </a:lnTo>
                  <a:lnTo>
                    <a:pt x="10823973" y="1079435"/>
                  </a:lnTo>
                  <a:lnTo>
                    <a:pt x="10808637" y="1078738"/>
                  </a:lnTo>
                  <a:lnTo>
                    <a:pt x="10789118" y="1078041"/>
                  </a:lnTo>
                  <a:cubicBezTo>
                    <a:pt x="10787027" y="1078041"/>
                    <a:pt x="10785633" y="1078041"/>
                    <a:pt x="10783541" y="1078041"/>
                  </a:cubicBezTo>
                  <a:lnTo>
                    <a:pt x="10780754" y="1078041"/>
                  </a:lnTo>
                  <a:cubicBezTo>
                    <a:pt x="10775177" y="1078041"/>
                    <a:pt x="10769600" y="1078041"/>
                    <a:pt x="10764023" y="1078041"/>
                  </a:cubicBezTo>
                  <a:lnTo>
                    <a:pt x="10761235" y="1078041"/>
                  </a:lnTo>
                  <a:cubicBezTo>
                    <a:pt x="10759143" y="1078041"/>
                    <a:pt x="10757750" y="1078041"/>
                    <a:pt x="10755658" y="1078041"/>
                  </a:cubicBezTo>
                  <a:cubicBezTo>
                    <a:pt x="10754961" y="1078041"/>
                    <a:pt x="10753567" y="1078041"/>
                    <a:pt x="10752173" y="1078041"/>
                  </a:cubicBezTo>
                  <a:lnTo>
                    <a:pt x="10708257" y="1080829"/>
                  </a:lnTo>
                  <a:lnTo>
                    <a:pt x="10707560" y="1080829"/>
                  </a:lnTo>
                  <a:lnTo>
                    <a:pt x="10701286" y="1081526"/>
                  </a:lnTo>
                  <a:cubicBezTo>
                    <a:pt x="10699891" y="1081526"/>
                    <a:pt x="10698497" y="1081526"/>
                    <a:pt x="10697104" y="1082223"/>
                  </a:cubicBezTo>
                  <a:lnTo>
                    <a:pt x="10673403" y="1085012"/>
                  </a:lnTo>
                  <a:cubicBezTo>
                    <a:pt x="10672008" y="1085012"/>
                    <a:pt x="10670614" y="1085709"/>
                    <a:pt x="10669220" y="1085709"/>
                  </a:cubicBezTo>
                  <a:lnTo>
                    <a:pt x="10665735" y="1086406"/>
                  </a:lnTo>
                  <a:cubicBezTo>
                    <a:pt x="10664340" y="1086406"/>
                    <a:pt x="10662946" y="1087103"/>
                    <a:pt x="10661552" y="1087103"/>
                  </a:cubicBezTo>
                  <a:lnTo>
                    <a:pt x="10649702" y="1089194"/>
                  </a:lnTo>
                  <a:cubicBezTo>
                    <a:pt x="10646913" y="1089891"/>
                    <a:pt x="10644822" y="1089891"/>
                    <a:pt x="10642034" y="1090588"/>
                  </a:cubicBezTo>
                  <a:lnTo>
                    <a:pt x="10641337" y="1090588"/>
                  </a:lnTo>
                  <a:cubicBezTo>
                    <a:pt x="10640639" y="1090588"/>
                    <a:pt x="10639942" y="1090588"/>
                    <a:pt x="10638548" y="1091285"/>
                  </a:cubicBezTo>
                  <a:lnTo>
                    <a:pt x="10600906" y="1099650"/>
                  </a:lnTo>
                  <a:lnTo>
                    <a:pt x="10548624" y="1115683"/>
                  </a:lnTo>
                  <a:cubicBezTo>
                    <a:pt x="10547927" y="1115683"/>
                    <a:pt x="10547231" y="1116380"/>
                    <a:pt x="10546533" y="1116380"/>
                  </a:cubicBezTo>
                  <a:cubicBezTo>
                    <a:pt x="10545139" y="1117078"/>
                    <a:pt x="10543745" y="1117775"/>
                    <a:pt x="10541654" y="1117775"/>
                  </a:cubicBezTo>
                  <a:cubicBezTo>
                    <a:pt x="10536077" y="1119866"/>
                    <a:pt x="10530500" y="1121957"/>
                    <a:pt x="10524226" y="1124746"/>
                  </a:cubicBezTo>
                  <a:lnTo>
                    <a:pt x="10518649" y="1127534"/>
                  </a:lnTo>
                  <a:lnTo>
                    <a:pt x="10517952" y="1127534"/>
                  </a:lnTo>
                  <a:cubicBezTo>
                    <a:pt x="10517256" y="1127534"/>
                    <a:pt x="10516559" y="1128231"/>
                    <a:pt x="10516559" y="1128231"/>
                  </a:cubicBezTo>
                  <a:cubicBezTo>
                    <a:pt x="10515164" y="1128928"/>
                    <a:pt x="10513770" y="1129625"/>
                    <a:pt x="10512376" y="1130322"/>
                  </a:cubicBezTo>
                  <a:lnTo>
                    <a:pt x="10510982" y="1131019"/>
                  </a:lnTo>
                  <a:lnTo>
                    <a:pt x="10476127" y="1149143"/>
                  </a:lnTo>
                  <a:lnTo>
                    <a:pt x="10455215" y="1162388"/>
                  </a:lnTo>
                  <a:lnTo>
                    <a:pt x="10454518" y="1163085"/>
                  </a:lnTo>
                  <a:lnTo>
                    <a:pt x="10450336" y="1165873"/>
                  </a:lnTo>
                  <a:cubicBezTo>
                    <a:pt x="10447547" y="1167965"/>
                    <a:pt x="10444759" y="1170056"/>
                    <a:pt x="10441970" y="1172147"/>
                  </a:cubicBezTo>
                  <a:lnTo>
                    <a:pt x="10437788" y="1175633"/>
                  </a:lnTo>
                  <a:lnTo>
                    <a:pt x="10437788" y="1175633"/>
                  </a:lnTo>
                  <a:lnTo>
                    <a:pt x="10428028" y="1183998"/>
                  </a:lnTo>
                  <a:cubicBezTo>
                    <a:pt x="10427332" y="1184695"/>
                    <a:pt x="10426635" y="1185392"/>
                    <a:pt x="10425241" y="1186089"/>
                  </a:cubicBezTo>
                  <a:lnTo>
                    <a:pt x="10411299" y="1199334"/>
                  </a:lnTo>
                  <a:cubicBezTo>
                    <a:pt x="10410601" y="1200031"/>
                    <a:pt x="10409904" y="1200728"/>
                    <a:pt x="10409208" y="1201425"/>
                  </a:cubicBezTo>
                  <a:lnTo>
                    <a:pt x="10403631" y="1207699"/>
                  </a:lnTo>
                  <a:cubicBezTo>
                    <a:pt x="10402934" y="1208396"/>
                    <a:pt x="10402237" y="1209093"/>
                    <a:pt x="10401540" y="1209790"/>
                  </a:cubicBezTo>
                  <a:lnTo>
                    <a:pt x="10398054" y="1213972"/>
                  </a:lnTo>
                  <a:cubicBezTo>
                    <a:pt x="10397357" y="1214669"/>
                    <a:pt x="10396660" y="1215367"/>
                    <a:pt x="10396660" y="1216064"/>
                  </a:cubicBezTo>
                  <a:cubicBezTo>
                    <a:pt x="10395963" y="1216761"/>
                    <a:pt x="10395266" y="1217458"/>
                    <a:pt x="10395266" y="1218155"/>
                  </a:cubicBezTo>
                  <a:lnTo>
                    <a:pt x="10391780" y="1222337"/>
                  </a:lnTo>
                  <a:cubicBezTo>
                    <a:pt x="10391084" y="1223034"/>
                    <a:pt x="10391084" y="1223731"/>
                    <a:pt x="10390387" y="1223731"/>
                  </a:cubicBezTo>
                  <a:lnTo>
                    <a:pt x="10388295" y="1226520"/>
                  </a:lnTo>
                  <a:cubicBezTo>
                    <a:pt x="10388295" y="1226520"/>
                    <a:pt x="10388295" y="1226520"/>
                    <a:pt x="10388295" y="1227217"/>
                  </a:cubicBezTo>
                  <a:lnTo>
                    <a:pt x="9961680" y="1227217"/>
                  </a:lnTo>
                  <a:cubicBezTo>
                    <a:pt x="9956800" y="1227217"/>
                    <a:pt x="9953314" y="1231399"/>
                    <a:pt x="9953314" y="1235582"/>
                  </a:cubicBezTo>
                  <a:lnTo>
                    <a:pt x="9953314" y="1253009"/>
                  </a:lnTo>
                  <a:cubicBezTo>
                    <a:pt x="9953314" y="1257889"/>
                    <a:pt x="9957497" y="1261374"/>
                    <a:pt x="9961680" y="1261374"/>
                  </a:cubicBezTo>
                  <a:lnTo>
                    <a:pt x="9963771" y="1261374"/>
                  </a:lnTo>
                  <a:lnTo>
                    <a:pt x="9963771" y="1324809"/>
                  </a:lnTo>
                  <a:cubicBezTo>
                    <a:pt x="9963771" y="1329688"/>
                    <a:pt x="9967953" y="1333174"/>
                    <a:pt x="9972136" y="1333174"/>
                  </a:cubicBezTo>
                  <a:lnTo>
                    <a:pt x="9983986" y="1333174"/>
                  </a:lnTo>
                  <a:lnTo>
                    <a:pt x="9983986" y="1413338"/>
                  </a:lnTo>
                  <a:lnTo>
                    <a:pt x="9838296" y="1413338"/>
                  </a:lnTo>
                  <a:cubicBezTo>
                    <a:pt x="9833416" y="1413338"/>
                    <a:pt x="9829931" y="1417521"/>
                    <a:pt x="9829931" y="1421703"/>
                  </a:cubicBezTo>
                  <a:lnTo>
                    <a:pt x="9829931" y="1623858"/>
                  </a:lnTo>
                  <a:lnTo>
                    <a:pt x="9781832" y="1623858"/>
                  </a:lnTo>
                  <a:lnTo>
                    <a:pt x="9781832" y="1391729"/>
                  </a:lnTo>
                  <a:cubicBezTo>
                    <a:pt x="9781832" y="1377090"/>
                    <a:pt x="9779043" y="1362451"/>
                    <a:pt x="9773467" y="1348510"/>
                  </a:cubicBezTo>
                  <a:cubicBezTo>
                    <a:pt x="9773467" y="1347813"/>
                    <a:pt x="9772769" y="1347115"/>
                    <a:pt x="9772769" y="1346418"/>
                  </a:cubicBezTo>
                  <a:cubicBezTo>
                    <a:pt x="9765102" y="1329688"/>
                    <a:pt x="9753949" y="1314352"/>
                    <a:pt x="9739310" y="1303199"/>
                  </a:cubicBezTo>
                  <a:cubicBezTo>
                    <a:pt x="9726762" y="1292743"/>
                    <a:pt x="9711427" y="1285772"/>
                    <a:pt x="9695393" y="1282287"/>
                  </a:cubicBezTo>
                  <a:lnTo>
                    <a:pt x="9759526" y="1072464"/>
                  </a:lnTo>
                  <a:cubicBezTo>
                    <a:pt x="9763708" y="1059917"/>
                    <a:pt x="9760919" y="1046672"/>
                    <a:pt x="9753252" y="1035519"/>
                  </a:cubicBezTo>
                  <a:cubicBezTo>
                    <a:pt x="9752555" y="1034822"/>
                    <a:pt x="9751857" y="1034125"/>
                    <a:pt x="9751160" y="1032730"/>
                  </a:cubicBezTo>
                  <a:cubicBezTo>
                    <a:pt x="9771376" y="1028548"/>
                    <a:pt x="9790894" y="1018092"/>
                    <a:pt x="9806230" y="1003453"/>
                  </a:cubicBezTo>
                  <a:cubicBezTo>
                    <a:pt x="9826445" y="983237"/>
                    <a:pt x="9837599" y="956051"/>
                    <a:pt x="9837599" y="927471"/>
                  </a:cubicBezTo>
                  <a:lnTo>
                    <a:pt x="9837599" y="882160"/>
                  </a:lnTo>
                  <a:cubicBezTo>
                    <a:pt x="9837599" y="853580"/>
                    <a:pt x="9826445" y="826393"/>
                    <a:pt x="9806230" y="806178"/>
                  </a:cubicBezTo>
                  <a:cubicBezTo>
                    <a:pt x="9786014" y="785963"/>
                    <a:pt x="9758828" y="774809"/>
                    <a:pt x="9730248" y="774809"/>
                  </a:cubicBezTo>
                  <a:lnTo>
                    <a:pt x="8442037" y="774809"/>
                  </a:lnTo>
                  <a:cubicBezTo>
                    <a:pt x="8413456" y="774809"/>
                    <a:pt x="8386270" y="785963"/>
                    <a:pt x="8366055" y="806178"/>
                  </a:cubicBezTo>
                  <a:cubicBezTo>
                    <a:pt x="8345839" y="826393"/>
                    <a:pt x="8334686" y="853580"/>
                    <a:pt x="8334686" y="882160"/>
                  </a:cubicBezTo>
                  <a:lnTo>
                    <a:pt x="8334686" y="927471"/>
                  </a:lnTo>
                  <a:cubicBezTo>
                    <a:pt x="8334686" y="956051"/>
                    <a:pt x="8345839" y="983237"/>
                    <a:pt x="8366055" y="1003453"/>
                  </a:cubicBezTo>
                  <a:cubicBezTo>
                    <a:pt x="8382087" y="1019486"/>
                    <a:pt x="8402302" y="1029942"/>
                    <a:pt x="8423912" y="1033427"/>
                  </a:cubicBezTo>
                  <a:cubicBezTo>
                    <a:pt x="8423215" y="1034125"/>
                    <a:pt x="8422518" y="1034822"/>
                    <a:pt x="8422518" y="1035519"/>
                  </a:cubicBezTo>
                  <a:cubicBezTo>
                    <a:pt x="8414850" y="1045975"/>
                    <a:pt x="8412062" y="1059917"/>
                    <a:pt x="8416244" y="1072464"/>
                  </a:cubicBezTo>
                  <a:lnTo>
                    <a:pt x="8430883" y="1120563"/>
                  </a:lnTo>
                  <a:lnTo>
                    <a:pt x="8255915" y="1120563"/>
                  </a:lnTo>
                  <a:lnTo>
                    <a:pt x="8094192" y="906558"/>
                  </a:lnTo>
                  <a:cubicBezTo>
                    <a:pt x="8092100" y="903770"/>
                    <a:pt x="8088615" y="902376"/>
                    <a:pt x="8085129" y="903770"/>
                  </a:cubicBezTo>
                  <a:lnTo>
                    <a:pt x="8052367" y="915620"/>
                  </a:lnTo>
                  <a:lnTo>
                    <a:pt x="7873913" y="460424"/>
                  </a:lnTo>
                  <a:cubicBezTo>
                    <a:pt x="7873216" y="458333"/>
                    <a:pt x="7871125" y="456939"/>
                    <a:pt x="7869730" y="456242"/>
                  </a:cubicBezTo>
                  <a:cubicBezTo>
                    <a:pt x="7867640" y="455545"/>
                    <a:pt x="7865548" y="455545"/>
                    <a:pt x="7863457" y="456242"/>
                  </a:cubicBezTo>
                  <a:lnTo>
                    <a:pt x="7252811" y="726710"/>
                  </a:lnTo>
                  <a:lnTo>
                    <a:pt x="7251417" y="727407"/>
                  </a:lnTo>
                  <a:cubicBezTo>
                    <a:pt x="7251417" y="727407"/>
                    <a:pt x="7250720" y="728105"/>
                    <a:pt x="7250720" y="728105"/>
                  </a:cubicBezTo>
                  <a:lnTo>
                    <a:pt x="7250023" y="728802"/>
                  </a:lnTo>
                  <a:lnTo>
                    <a:pt x="7254206" y="732287"/>
                  </a:lnTo>
                  <a:lnTo>
                    <a:pt x="7249325" y="730196"/>
                  </a:lnTo>
                  <a:lnTo>
                    <a:pt x="7217260" y="829879"/>
                  </a:lnTo>
                  <a:lnTo>
                    <a:pt x="7157311" y="886343"/>
                  </a:lnTo>
                  <a:lnTo>
                    <a:pt x="7157311" y="694645"/>
                  </a:lnTo>
                  <a:cubicBezTo>
                    <a:pt x="7157311" y="693947"/>
                    <a:pt x="7157311" y="692553"/>
                    <a:pt x="7156614" y="691159"/>
                  </a:cubicBezTo>
                  <a:cubicBezTo>
                    <a:pt x="7156614" y="690462"/>
                    <a:pt x="7155917" y="689765"/>
                    <a:pt x="7154522" y="688371"/>
                  </a:cubicBezTo>
                  <a:lnTo>
                    <a:pt x="6954459" y="516888"/>
                  </a:lnTo>
                  <a:cubicBezTo>
                    <a:pt x="6953065" y="515494"/>
                    <a:pt x="6950974" y="514797"/>
                    <a:pt x="6948882" y="514797"/>
                  </a:cubicBezTo>
                  <a:lnTo>
                    <a:pt x="6786462" y="514797"/>
                  </a:lnTo>
                  <a:lnTo>
                    <a:pt x="6784371" y="514797"/>
                  </a:lnTo>
                  <a:cubicBezTo>
                    <a:pt x="6783674" y="514797"/>
                    <a:pt x="6783674" y="514797"/>
                    <a:pt x="6782976" y="515494"/>
                  </a:cubicBezTo>
                  <a:lnTo>
                    <a:pt x="6782280" y="516191"/>
                  </a:lnTo>
                  <a:lnTo>
                    <a:pt x="6581519" y="690462"/>
                  </a:lnTo>
                  <a:cubicBezTo>
                    <a:pt x="6579428" y="691856"/>
                    <a:pt x="6578731" y="693947"/>
                    <a:pt x="6578731" y="696736"/>
                  </a:cubicBezTo>
                  <a:lnTo>
                    <a:pt x="6578731" y="1298319"/>
                  </a:lnTo>
                  <a:lnTo>
                    <a:pt x="6542482" y="1234885"/>
                  </a:lnTo>
                  <a:cubicBezTo>
                    <a:pt x="6548059" y="1232096"/>
                    <a:pt x="6551545" y="1226520"/>
                    <a:pt x="6551545" y="1220246"/>
                  </a:cubicBezTo>
                  <a:cubicBezTo>
                    <a:pt x="6551545" y="1211184"/>
                    <a:pt x="6544574" y="1204213"/>
                    <a:pt x="6535512" y="1204213"/>
                  </a:cubicBezTo>
                  <a:lnTo>
                    <a:pt x="6324295" y="1204213"/>
                  </a:lnTo>
                  <a:cubicBezTo>
                    <a:pt x="6326386" y="1201425"/>
                    <a:pt x="6327084" y="1198636"/>
                    <a:pt x="6327084" y="1195151"/>
                  </a:cubicBezTo>
                  <a:cubicBezTo>
                    <a:pt x="6327084" y="1186089"/>
                    <a:pt x="6320113" y="1179118"/>
                    <a:pt x="6311051" y="1179118"/>
                  </a:cubicBezTo>
                  <a:lnTo>
                    <a:pt x="6306868" y="1179118"/>
                  </a:lnTo>
                  <a:lnTo>
                    <a:pt x="6261558" y="1075950"/>
                  </a:lnTo>
                  <a:cubicBezTo>
                    <a:pt x="6265043" y="1073161"/>
                    <a:pt x="6267832" y="1068282"/>
                    <a:pt x="6267832" y="1063402"/>
                  </a:cubicBezTo>
                  <a:cubicBezTo>
                    <a:pt x="6267832" y="1059220"/>
                    <a:pt x="6266437" y="1055037"/>
                    <a:pt x="6262952" y="1052249"/>
                  </a:cubicBezTo>
                  <a:cubicBezTo>
                    <a:pt x="6260163" y="1049460"/>
                    <a:pt x="6255981" y="1047369"/>
                    <a:pt x="6251798" y="1047369"/>
                  </a:cubicBezTo>
                  <a:lnTo>
                    <a:pt x="6066374" y="1047369"/>
                  </a:lnTo>
                  <a:lnTo>
                    <a:pt x="6022458" y="993694"/>
                  </a:lnTo>
                  <a:cubicBezTo>
                    <a:pt x="6021064" y="991602"/>
                    <a:pt x="6018275" y="990905"/>
                    <a:pt x="6016184" y="990905"/>
                  </a:cubicBezTo>
                  <a:lnTo>
                    <a:pt x="5949264" y="990905"/>
                  </a:lnTo>
                  <a:cubicBezTo>
                    <a:pt x="5947173" y="990905"/>
                    <a:pt x="5944384" y="991602"/>
                    <a:pt x="5942990" y="993694"/>
                  </a:cubicBezTo>
                  <a:lnTo>
                    <a:pt x="5896286" y="1047369"/>
                  </a:lnTo>
                  <a:lnTo>
                    <a:pt x="5860734" y="1047369"/>
                  </a:lnTo>
                  <a:lnTo>
                    <a:pt x="5860734" y="545468"/>
                  </a:lnTo>
                  <a:cubicBezTo>
                    <a:pt x="5860734" y="541286"/>
                    <a:pt x="5857249" y="537103"/>
                    <a:pt x="5852369" y="537103"/>
                  </a:cubicBezTo>
                  <a:lnTo>
                    <a:pt x="5680887" y="537103"/>
                  </a:lnTo>
                  <a:lnTo>
                    <a:pt x="5680887" y="507129"/>
                  </a:lnTo>
                  <a:cubicBezTo>
                    <a:pt x="5680887" y="502946"/>
                    <a:pt x="5677401" y="498764"/>
                    <a:pt x="5672522" y="498764"/>
                  </a:cubicBezTo>
                  <a:lnTo>
                    <a:pt x="5630697" y="498764"/>
                  </a:lnTo>
                  <a:lnTo>
                    <a:pt x="5630697" y="468789"/>
                  </a:lnTo>
                  <a:cubicBezTo>
                    <a:pt x="5630697" y="464607"/>
                    <a:pt x="5627211" y="460424"/>
                    <a:pt x="5622332" y="460424"/>
                  </a:cubicBezTo>
                  <a:lnTo>
                    <a:pt x="5579810" y="460424"/>
                  </a:lnTo>
                  <a:cubicBezTo>
                    <a:pt x="5575627" y="460424"/>
                    <a:pt x="5571445" y="463910"/>
                    <a:pt x="5571445" y="468789"/>
                  </a:cubicBezTo>
                  <a:lnTo>
                    <a:pt x="5571445" y="537103"/>
                  </a:lnTo>
                  <a:lnTo>
                    <a:pt x="5482218" y="537103"/>
                  </a:lnTo>
                  <a:lnTo>
                    <a:pt x="5482218" y="498764"/>
                  </a:lnTo>
                  <a:cubicBezTo>
                    <a:pt x="5482218" y="494581"/>
                    <a:pt x="5478732" y="490399"/>
                    <a:pt x="5473853" y="490399"/>
                  </a:cubicBezTo>
                  <a:lnTo>
                    <a:pt x="5404144" y="490399"/>
                  </a:lnTo>
                  <a:cubicBezTo>
                    <a:pt x="5399962" y="490399"/>
                    <a:pt x="5395779" y="493884"/>
                    <a:pt x="5395779" y="498764"/>
                  </a:cubicBezTo>
                  <a:lnTo>
                    <a:pt x="5395779" y="537103"/>
                  </a:lnTo>
                  <a:lnTo>
                    <a:pt x="5334436" y="537103"/>
                  </a:lnTo>
                  <a:cubicBezTo>
                    <a:pt x="5330254" y="537103"/>
                    <a:pt x="5326071" y="540589"/>
                    <a:pt x="5326071" y="545468"/>
                  </a:cubicBezTo>
                  <a:lnTo>
                    <a:pt x="5326071" y="715557"/>
                  </a:lnTo>
                  <a:lnTo>
                    <a:pt x="5275184" y="715557"/>
                  </a:lnTo>
                  <a:cubicBezTo>
                    <a:pt x="5271001" y="715557"/>
                    <a:pt x="5266819" y="719042"/>
                    <a:pt x="5266819" y="723922"/>
                  </a:cubicBezTo>
                  <a:lnTo>
                    <a:pt x="5266819" y="781780"/>
                  </a:lnTo>
                  <a:cubicBezTo>
                    <a:pt x="5266819" y="785963"/>
                    <a:pt x="5270304" y="790145"/>
                    <a:pt x="5275184" y="790145"/>
                  </a:cubicBezTo>
                  <a:lnTo>
                    <a:pt x="5326071" y="790145"/>
                  </a:lnTo>
                  <a:lnTo>
                    <a:pt x="5326071" y="874492"/>
                  </a:lnTo>
                  <a:lnTo>
                    <a:pt x="5275184" y="874492"/>
                  </a:lnTo>
                  <a:cubicBezTo>
                    <a:pt x="5271001" y="874492"/>
                    <a:pt x="5266819" y="877978"/>
                    <a:pt x="5266819" y="882857"/>
                  </a:cubicBezTo>
                  <a:lnTo>
                    <a:pt x="5266819" y="940715"/>
                  </a:lnTo>
                  <a:cubicBezTo>
                    <a:pt x="5266819" y="944898"/>
                    <a:pt x="5270304" y="949080"/>
                    <a:pt x="5275184" y="949080"/>
                  </a:cubicBezTo>
                  <a:lnTo>
                    <a:pt x="5326071" y="949080"/>
                  </a:lnTo>
                  <a:lnTo>
                    <a:pt x="5326071" y="1035519"/>
                  </a:lnTo>
                  <a:lnTo>
                    <a:pt x="5275184" y="1035519"/>
                  </a:lnTo>
                  <a:cubicBezTo>
                    <a:pt x="5271001" y="1035519"/>
                    <a:pt x="5266819" y="1039004"/>
                    <a:pt x="5266819" y="1043884"/>
                  </a:cubicBezTo>
                  <a:lnTo>
                    <a:pt x="5266819" y="1085012"/>
                  </a:lnTo>
                  <a:lnTo>
                    <a:pt x="5158074" y="1010424"/>
                  </a:lnTo>
                  <a:cubicBezTo>
                    <a:pt x="5157376" y="1009727"/>
                    <a:pt x="5156679" y="1009029"/>
                    <a:pt x="5155983" y="1009029"/>
                  </a:cubicBezTo>
                  <a:lnTo>
                    <a:pt x="5147617" y="1003453"/>
                  </a:lnTo>
                  <a:lnTo>
                    <a:pt x="5146920" y="1002756"/>
                  </a:lnTo>
                  <a:lnTo>
                    <a:pt x="5145526" y="1002059"/>
                  </a:lnTo>
                  <a:cubicBezTo>
                    <a:pt x="5144829" y="1001362"/>
                    <a:pt x="5143435" y="1001362"/>
                    <a:pt x="5142041" y="1001362"/>
                  </a:cubicBezTo>
                  <a:lnTo>
                    <a:pt x="4850659" y="1001362"/>
                  </a:lnTo>
                  <a:lnTo>
                    <a:pt x="4850659" y="951171"/>
                  </a:lnTo>
                  <a:lnTo>
                    <a:pt x="4940583" y="951171"/>
                  </a:lnTo>
                  <a:cubicBezTo>
                    <a:pt x="4944766" y="951171"/>
                    <a:pt x="4948949" y="947686"/>
                    <a:pt x="4948949" y="942806"/>
                  </a:cubicBezTo>
                  <a:lnTo>
                    <a:pt x="4948949" y="881463"/>
                  </a:lnTo>
                  <a:cubicBezTo>
                    <a:pt x="4948949" y="877281"/>
                    <a:pt x="4945463" y="873098"/>
                    <a:pt x="4940583" y="873098"/>
                  </a:cubicBezTo>
                  <a:lnTo>
                    <a:pt x="4843689" y="873098"/>
                  </a:lnTo>
                  <a:cubicBezTo>
                    <a:pt x="4839506" y="873098"/>
                    <a:pt x="4835324" y="876583"/>
                    <a:pt x="4835324" y="881463"/>
                  </a:cubicBezTo>
                  <a:lnTo>
                    <a:pt x="4835324" y="1004150"/>
                  </a:lnTo>
                  <a:lnTo>
                    <a:pt x="4541154" y="1165873"/>
                  </a:lnTo>
                  <a:cubicBezTo>
                    <a:pt x="4538366" y="1167268"/>
                    <a:pt x="4536972" y="1170056"/>
                    <a:pt x="4536972" y="1172844"/>
                  </a:cubicBezTo>
                  <a:lnTo>
                    <a:pt x="4536972" y="1425886"/>
                  </a:lnTo>
                  <a:lnTo>
                    <a:pt x="4536972" y="1425886"/>
                  </a:lnTo>
                  <a:cubicBezTo>
                    <a:pt x="4532789" y="1425886"/>
                    <a:pt x="4528607" y="1429371"/>
                    <a:pt x="4528607" y="1434251"/>
                  </a:cubicBezTo>
                  <a:lnTo>
                    <a:pt x="4528607" y="1444707"/>
                  </a:lnTo>
                  <a:cubicBezTo>
                    <a:pt x="4528607" y="1448890"/>
                    <a:pt x="4532092" y="1453072"/>
                    <a:pt x="4536972" y="1453072"/>
                  </a:cubicBezTo>
                  <a:lnTo>
                    <a:pt x="4536972" y="1580639"/>
                  </a:lnTo>
                  <a:lnTo>
                    <a:pt x="4522333" y="1580639"/>
                  </a:lnTo>
                  <a:cubicBezTo>
                    <a:pt x="4518151" y="1580639"/>
                    <a:pt x="4514665" y="1583427"/>
                    <a:pt x="4513968" y="1587609"/>
                  </a:cubicBezTo>
                  <a:lnTo>
                    <a:pt x="4500026" y="1587609"/>
                  </a:lnTo>
                  <a:lnTo>
                    <a:pt x="4500026" y="1034125"/>
                  </a:lnTo>
                  <a:cubicBezTo>
                    <a:pt x="4500026" y="1033427"/>
                    <a:pt x="4500026" y="1033427"/>
                    <a:pt x="4500026" y="1032033"/>
                  </a:cubicBezTo>
                  <a:lnTo>
                    <a:pt x="4500026" y="1031336"/>
                  </a:lnTo>
                  <a:cubicBezTo>
                    <a:pt x="4500026" y="1030639"/>
                    <a:pt x="4499329" y="1029942"/>
                    <a:pt x="4499329" y="1029942"/>
                  </a:cubicBezTo>
                  <a:lnTo>
                    <a:pt x="4403829" y="958839"/>
                  </a:lnTo>
                  <a:cubicBezTo>
                    <a:pt x="4402434" y="958142"/>
                    <a:pt x="4401040" y="957445"/>
                    <a:pt x="4398949" y="957445"/>
                  </a:cubicBezTo>
                  <a:lnTo>
                    <a:pt x="3876136" y="957445"/>
                  </a:lnTo>
                  <a:cubicBezTo>
                    <a:pt x="3847556" y="940715"/>
                    <a:pt x="3815489" y="931653"/>
                    <a:pt x="3782030" y="931653"/>
                  </a:cubicBezTo>
                  <a:cubicBezTo>
                    <a:pt x="3748570" y="931653"/>
                    <a:pt x="3716504" y="940715"/>
                    <a:pt x="3687923" y="957445"/>
                  </a:cubicBezTo>
                  <a:lnTo>
                    <a:pt x="3343564" y="957445"/>
                  </a:lnTo>
                  <a:cubicBezTo>
                    <a:pt x="3341473" y="957445"/>
                    <a:pt x="3338684" y="958839"/>
                    <a:pt x="3337290" y="960234"/>
                  </a:cubicBezTo>
                  <a:lnTo>
                    <a:pt x="3278735" y="1028548"/>
                  </a:lnTo>
                  <a:lnTo>
                    <a:pt x="3277341" y="1030639"/>
                  </a:lnTo>
                  <a:cubicBezTo>
                    <a:pt x="3277341" y="1031336"/>
                    <a:pt x="3276644" y="1032033"/>
                    <a:pt x="3276644" y="1032730"/>
                  </a:cubicBezTo>
                  <a:lnTo>
                    <a:pt x="3276644" y="1242553"/>
                  </a:lnTo>
                  <a:lnTo>
                    <a:pt x="3215300" y="1242553"/>
                  </a:lnTo>
                  <a:lnTo>
                    <a:pt x="3215300" y="1199334"/>
                  </a:lnTo>
                  <a:cubicBezTo>
                    <a:pt x="3215300" y="1195151"/>
                    <a:pt x="3211815" y="1190969"/>
                    <a:pt x="3206935" y="1190969"/>
                  </a:cubicBezTo>
                  <a:lnTo>
                    <a:pt x="2610928" y="1190969"/>
                  </a:lnTo>
                  <a:lnTo>
                    <a:pt x="2610928" y="228992"/>
                  </a:lnTo>
                  <a:cubicBezTo>
                    <a:pt x="2610928" y="224810"/>
                    <a:pt x="2607443" y="220627"/>
                    <a:pt x="2602563" y="220627"/>
                  </a:cubicBezTo>
                  <a:lnTo>
                    <a:pt x="2582348" y="220627"/>
                  </a:lnTo>
                  <a:lnTo>
                    <a:pt x="2582348" y="171831"/>
                  </a:lnTo>
                  <a:cubicBezTo>
                    <a:pt x="2582348" y="167649"/>
                    <a:pt x="2578863" y="163466"/>
                    <a:pt x="2573983" y="163466"/>
                  </a:cubicBezTo>
                  <a:lnTo>
                    <a:pt x="2411562" y="163466"/>
                  </a:lnTo>
                  <a:lnTo>
                    <a:pt x="2411562" y="13593"/>
                  </a:lnTo>
                  <a:cubicBezTo>
                    <a:pt x="2411562" y="9411"/>
                    <a:pt x="2408077" y="5228"/>
                    <a:pt x="2403197" y="5228"/>
                  </a:cubicBezTo>
                  <a:lnTo>
                    <a:pt x="2385770" y="5228"/>
                  </a:lnTo>
                  <a:cubicBezTo>
                    <a:pt x="2381588" y="5228"/>
                    <a:pt x="2377405" y="8714"/>
                    <a:pt x="2377405" y="13593"/>
                  </a:cubicBezTo>
                  <a:lnTo>
                    <a:pt x="2377405" y="164163"/>
                  </a:lnTo>
                  <a:lnTo>
                    <a:pt x="2208014" y="164163"/>
                  </a:lnTo>
                  <a:cubicBezTo>
                    <a:pt x="2203831" y="164163"/>
                    <a:pt x="2199649" y="167649"/>
                    <a:pt x="2199649" y="172528"/>
                  </a:cubicBezTo>
                  <a:lnTo>
                    <a:pt x="2199649" y="221324"/>
                  </a:lnTo>
                  <a:lnTo>
                    <a:pt x="2180130" y="221324"/>
                  </a:lnTo>
                  <a:cubicBezTo>
                    <a:pt x="2175948" y="221324"/>
                    <a:pt x="2171765" y="224810"/>
                    <a:pt x="2171765" y="229689"/>
                  </a:cubicBezTo>
                  <a:lnTo>
                    <a:pt x="2171765" y="657699"/>
                  </a:lnTo>
                  <a:cubicBezTo>
                    <a:pt x="2152247" y="644454"/>
                    <a:pt x="2128546" y="637484"/>
                    <a:pt x="2104845" y="637484"/>
                  </a:cubicBezTo>
                  <a:cubicBezTo>
                    <a:pt x="2074871" y="637484"/>
                    <a:pt x="2045593" y="648637"/>
                    <a:pt x="2023287" y="669549"/>
                  </a:cubicBezTo>
                  <a:cubicBezTo>
                    <a:pt x="2021195" y="671641"/>
                    <a:pt x="2018407" y="673732"/>
                    <a:pt x="2016316" y="676520"/>
                  </a:cubicBezTo>
                  <a:lnTo>
                    <a:pt x="2016316" y="516191"/>
                  </a:lnTo>
                  <a:cubicBezTo>
                    <a:pt x="2016316" y="514100"/>
                    <a:pt x="2015619" y="512008"/>
                    <a:pt x="2014225" y="510614"/>
                  </a:cubicBezTo>
                  <a:cubicBezTo>
                    <a:pt x="2012830" y="509220"/>
                    <a:pt x="2010739" y="508523"/>
                    <a:pt x="2008648" y="508523"/>
                  </a:cubicBezTo>
                  <a:lnTo>
                    <a:pt x="1999586" y="508523"/>
                  </a:lnTo>
                  <a:lnTo>
                    <a:pt x="1999586" y="445785"/>
                  </a:lnTo>
                  <a:cubicBezTo>
                    <a:pt x="1999586" y="442300"/>
                    <a:pt x="1997494" y="438815"/>
                    <a:pt x="1994009" y="438117"/>
                  </a:cubicBezTo>
                  <a:lnTo>
                    <a:pt x="1994009" y="370500"/>
                  </a:lnTo>
                  <a:cubicBezTo>
                    <a:pt x="1994009" y="366318"/>
                    <a:pt x="1990523" y="362135"/>
                    <a:pt x="1985644" y="362135"/>
                  </a:cubicBezTo>
                  <a:lnTo>
                    <a:pt x="1671259" y="362135"/>
                  </a:lnTo>
                  <a:cubicBezTo>
                    <a:pt x="1667077" y="362135"/>
                    <a:pt x="1662894" y="365621"/>
                    <a:pt x="1662894" y="370500"/>
                  </a:cubicBezTo>
                  <a:lnTo>
                    <a:pt x="1662894" y="437420"/>
                  </a:lnTo>
                  <a:lnTo>
                    <a:pt x="1645467" y="437420"/>
                  </a:lnTo>
                  <a:cubicBezTo>
                    <a:pt x="1641284" y="437420"/>
                    <a:pt x="1637102" y="440906"/>
                    <a:pt x="1637102" y="445785"/>
                  </a:cubicBezTo>
                  <a:lnTo>
                    <a:pt x="1637102" y="508523"/>
                  </a:lnTo>
                  <a:lnTo>
                    <a:pt x="1623160" y="508523"/>
                  </a:lnTo>
                  <a:cubicBezTo>
                    <a:pt x="1618978" y="508523"/>
                    <a:pt x="1614795" y="512008"/>
                    <a:pt x="1614795" y="516888"/>
                  </a:cubicBezTo>
                  <a:lnTo>
                    <a:pt x="1614795" y="967204"/>
                  </a:lnTo>
                  <a:lnTo>
                    <a:pt x="1509536" y="967204"/>
                  </a:lnTo>
                  <a:cubicBezTo>
                    <a:pt x="1507444" y="967204"/>
                    <a:pt x="1506050" y="967902"/>
                    <a:pt x="1504656" y="969296"/>
                  </a:cubicBezTo>
                  <a:lnTo>
                    <a:pt x="1409853" y="1045278"/>
                  </a:lnTo>
                  <a:lnTo>
                    <a:pt x="1409155" y="1045975"/>
                  </a:lnTo>
                  <a:cubicBezTo>
                    <a:pt x="1409155" y="1045975"/>
                    <a:pt x="1408458" y="1046672"/>
                    <a:pt x="1408458" y="1047369"/>
                  </a:cubicBezTo>
                  <a:cubicBezTo>
                    <a:pt x="1407761" y="1048066"/>
                    <a:pt x="1407761" y="1048763"/>
                    <a:pt x="1407761" y="1049460"/>
                  </a:cubicBezTo>
                  <a:cubicBezTo>
                    <a:pt x="1407761" y="1050157"/>
                    <a:pt x="1407761" y="1050855"/>
                    <a:pt x="1407761" y="1051552"/>
                  </a:cubicBezTo>
                  <a:lnTo>
                    <a:pt x="1407761" y="1233491"/>
                  </a:lnTo>
                  <a:lnTo>
                    <a:pt x="1372210" y="1269739"/>
                  </a:lnTo>
                  <a:lnTo>
                    <a:pt x="1357571" y="1269739"/>
                  </a:lnTo>
                  <a:lnTo>
                    <a:pt x="1357571" y="910741"/>
                  </a:lnTo>
                  <a:cubicBezTo>
                    <a:pt x="1357571" y="906558"/>
                    <a:pt x="1354086" y="902376"/>
                    <a:pt x="1349206" y="902376"/>
                  </a:cubicBezTo>
                  <a:lnTo>
                    <a:pt x="1031336" y="902376"/>
                  </a:lnTo>
                  <a:cubicBezTo>
                    <a:pt x="1027153" y="902376"/>
                    <a:pt x="1022971" y="905861"/>
                    <a:pt x="1022971" y="910741"/>
                  </a:cubicBezTo>
                  <a:lnTo>
                    <a:pt x="1022971" y="1269739"/>
                  </a:lnTo>
                  <a:lnTo>
                    <a:pt x="979752" y="1269739"/>
                  </a:lnTo>
                  <a:lnTo>
                    <a:pt x="979752" y="1245341"/>
                  </a:lnTo>
                  <a:cubicBezTo>
                    <a:pt x="979752" y="1241159"/>
                    <a:pt x="976266" y="1236976"/>
                    <a:pt x="972084" y="1236976"/>
                  </a:cubicBezTo>
                  <a:lnTo>
                    <a:pt x="953262" y="1236976"/>
                  </a:lnTo>
                  <a:lnTo>
                    <a:pt x="953262" y="958839"/>
                  </a:lnTo>
                  <a:cubicBezTo>
                    <a:pt x="955354" y="957445"/>
                    <a:pt x="956748" y="954657"/>
                    <a:pt x="956748" y="951869"/>
                  </a:cubicBezTo>
                  <a:lnTo>
                    <a:pt x="956748" y="940715"/>
                  </a:lnTo>
                  <a:cubicBezTo>
                    <a:pt x="956748" y="937927"/>
                    <a:pt x="955354" y="935836"/>
                    <a:pt x="953262" y="933744"/>
                  </a:cubicBezTo>
                  <a:lnTo>
                    <a:pt x="953262" y="931653"/>
                  </a:lnTo>
                  <a:cubicBezTo>
                    <a:pt x="953262" y="927471"/>
                    <a:pt x="949777" y="923288"/>
                    <a:pt x="944897" y="923288"/>
                  </a:cubicBezTo>
                  <a:lnTo>
                    <a:pt x="923288" y="923288"/>
                  </a:lnTo>
                  <a:cubicBezTo>
                    <a:pt x="919105" y="923288"/>
                    <a:pt x="914923" y="926774"/>
                    <a:pt x="914923" y="931653"/>
                  </a:cubicBezTo>
                  <a:lnTo>
                    <a:pt x="914923" y="933047"/>
                  </a:lnTo>
                  <a:cubicBezTo>
                    <a:pt x="912135" y="934441"/>
                    <a:pt x="910740" y="937230"/>
                    <a:pt x="910740" y="940018"/>
                  </a:cubicBezTo>
                  <a:lnTo>
                    <a:pt x="910740" y="951171"/>
                  </a:lnTo>
                  <a:cubicBezTo>
                    <a:pt x="910740" y="954657"/>
                    <a:pt x="912832" y="957445"/>
                    <a:pt x="914923" y="958142"/>
                  </a:cubicBezTo>
                  <a:lnTo>
                    <a:pt x="914923" y="1236279"/>
                  </a:lnTo>
                  <a:lnTo>
                    <a:pt x="24746" y="1236279"/>
                  </a:lnTo>
                  <a:cubicBezTo>
                    <a:pt x="20564" y="1236279"/>
                    <a:pt x="16381" y="1239764"/>
                    <a:pt x="16381" y="1244644"/>
                  </a:cubicBezTo>
                  <a:lnTo>
                    <a:pt x="16381" y="1343630"/>
                  </a:lnTo>
                  <a:lnTo>
                    <a:pt x="13593" y="1343630"/>
                  </a:lnTo>
                  <a:cubicBezTo>
                    <a:pt x="9411" y="1343630"/>
                    <a:pt x="5228" y="1347115"/>
                    <a:pt x="5228" y="1351995"/>
                  </a:cubicBezTo>
                  <a:lnTo>
                    <a:pt x="5228" y="1379181"/>
                  </a:lnTo>
                  <a:cubicBezTo>
                    <a:pt x="5228" y="1383364"/>
                    <a:pt x="8714" y="1387546"/>
                    <a:pt x="13593" y="1387546"/>
                  </a:cubicBezTo>
                  <a:lnTo>
                    <a:pt x="17079" y="1387546"/>
                  </a:lnTo>
                  <a:lnTo>
                    <a:pt x="17079" y="1634314"/>
                  </a:lnTo>
                  <a:lnTo>
                    <a:pt x="33111" y="1634314"/>
                  </a:lnTo>
                  <a:lnTo>
                    <a:pt x="33111" y="1371513"/>
                  </a:lnTo>
                  <a:lnTo>
                    <a:pt x="21261" y="1371513"/>
                  </a:lnTo>
                  <a:lnTo>
                    <a:pt x="21261" y="1360360"/>
                  </a:lnTo>
                  <a:lnTo>
                    <a:pt x="32414" y="1360360"/>
                  </a:lnTo>
                  <a:lnTo>
                    <a:pt x="32414" y="1253009"/>
                  </a:lnTo>
                  <a:lnTo>
                    <a:pt x="931653" y="1253009"/>
                  </a:lnTo>
                  <a:lnTo>
                    <a:pt x="931653" y="951171"/>
                  </a:lnTo>
                  <a:cubicBezTo>
                    <a:pt x="931653" y="949080"/>
                    <a:pt x="930956" y="946989"/>
                    <a:pt x="929562" y="945595"/>
                  </a:cubicBezTo>
                  <a:cubicBezTo>
                    <a:pt x="930956" y="944201"/>
                    <a:pt x="931653" y="942109"/>
                    <a:pt x="931653" y="940018"/>
                  </a:cubicBezTo>
                  <a:lnTo>
                    <a:pt x="931653" y="939321"/>
                  </a:lnTo>
                  <a:lnTo>
                    <a:pt x="936532" y="939321"/>
                  </a:lnTo>
                  <a:lnTo>
                    <a:pt x="936532" y="940018"/>
                  </a:lnTo>
                  <a:cubicBezTo>
                    <a:pt x="936532" y="942109"/>
                    <a:pt x="937230" y="944201"/>
                    <a:pt x="938624" y="945595"/>
                  </a:cubicBezTo>
                  <a:cubicBezTo>
                    <a:pt x="937230" y="946989"/>
                    <a:pt x="936532" y="949080"/>
                    <a:pt x="936532" y="951171"/>
                  </a:cubicBezTo>
                  <a:lnTo>
                    <a:pt x="936532" y="1253009"/>
                  </a:lnTo>
                  <a:lnTo>
                    <a:pt x="963022" y="1253009"/>
                  </a:lnTo>
                  <a:lnTo>
                    <a:pt x="963022" y="1285772"/>
                  </a:lnTo>
                  <a:lnTo>
                    <a:pt x="1039004" y="1285772"/>
                  </a:lnTo>
                  <a:lnTo>
                    <a:pt x="1039004" y="918409"/>
                  </a:lnTo>
                  <a:lnTo>
                    <a:pt x="1340144" y="918409"/>
                  </a:lnTo>
                  <a:lnTo>
                    <a:pt x="1340144" y="1285772"/>
                  </a:lnTo>
                  <a:lnTo>
                    <a:pt x="1421703" y="1285772"/>
                  </a:lnTo>
                  <a:lnTo>
                    <a:pt x="1421703" y="1056431"/>
                  </a:lnTo>
                  <a:lnTo>
                    <a:pt x="1511627" y="982540"/>
                  </a:lnTo>
                  <a:lnTo>
                    <a:pt x="1630828" y="982540"/>
                  </a:lnTo>
                  <a:lnTo>
                    <a:pt x="1630828" y="524556"/>
                  </a:lnTo>
                  <a:lnTo>
                    <a:pt x="1653135" y="524556"/>
                  </a:lnTo>
                  <a:lnTo>
                    <a:pt x="1653135" y="453453"/>
                  </a:lnTo>
                  <a:lnTo>
                    <a:pt x="1678927" y="453453"/>
                  </a:lnTo>
                  <a:lnTo>
                    <a:pt x="1678927" y="378865"/>
                  </a:lnTo>
                  <a:lnTo>
                    <a:pt x="1977976" y="378865"/>
                  </a:lnTo>
                  <a:lnTo>
                    <a:pt x="1977976" y="454150"/>
                  </a:lnTo>
                  <a:lnTo>
                    <a:pt x="1983553" y="454150"/>
                  </a:lnTo>
                  <a:lnTo>
                    <a:pt x="1983553" y="525253"/>
                  </a:lnTo>
                  <a:lnTo>
                    <a:pt x="2000980" y="525253"/>
                  </a:lnTo>
                  <a:lnTo>
                    <a:pt x="2000980" y="705101"/>
                  </a:lnTo>
                  <a:cubicBezTo>
                    <a:pt x="2000980" y="708586"/>
                    <a:pt x="2003071" y="711375"/>
                    <a:pt x="2006557" y="712072"/>
                  </a:cubicBezTo>
                  <a:cubicBezTo>
                    <a:pt x="2010042" y="712769"/>
                    <a:pt x="2012830" y="711375"/>
                    <a:pt x="2014921" y="708586"/>
                  </a:cubicBezTo>
                  <a:cubicBezTo>
                    <a:pt x="2033046" y="675126"/>
                    <a:pt x="2067900" y="654214"/>
                    <a:pt x="2106240" y="654214"/>
                  </a:cubicBezTo>
                  <a:cubicBezTo>
                    <a:pt x="2132729" y="654214"/>
                    <a:pt x="2158521" y="664670"/>
                    <a:pt x="2177342" y="682794"/>
                  </a:cubicBezTo>
                  <a:cubicBezTo>
                    <a:pt x="2179433" y="684885"/>
                    <a:pt x="2182222" y="685582"/>
                    <a:pt x="2185010" y="684188"/>
                  </a:cubicBezTo>
                  <a:cubicBezTo>
                    <a:pt x="2187798" y="682794"/>
                    <a:pt x="2189192" y="680703"/>
                    <a:pt x="2189192" y="677914"/>
                  </a:cubicBezTo>
                  <a:lnTo>
                    <a:pt x="2189192" y="238751"/>
                  </a:lnTo>
                  <a:lnTo>
                    <a:pt x="2216379" y="238751"/>
                  </a:lnTo>
                  <a:lnTo>
                    <a:pt x="2216379" y="181590"/>
                  </a:lnTo>
                  <a:lnTo>
                    <a:pt x="2395529" y="181590"/>
                  </a:lnTo>
                  <a:lnTo>
                    <a:pt x="2395529" y="21261"/>
                  </a:lnTo>
                  <a:lnTo>
                    <a:pt x="2396924" y="21261"/>
                  </a:lnTo>
                  <a:lnTo>
                    <a:pt x="2396924" y="180196"/>
                  </a:lnTo>
                  <a:lnTo>
                    <a:pt x="2567709" y="180196"/>
                  </a:lnTo>
                  <a:lnTo>
                    <a:pt x="2567709" y="237357"/>
                  </a:lnTo>
                  <a:lnTo>
                    <a:pt x="2595593" y="237357"/>
                  </a:lnTo>
                  <a:lnTo>
                    <a:pt x="2595593" y="1207699"/>
                  </a:lnTo>
                  <a:lnTo>
                    <a:pt x="3199964" y="1207699"/>
                  </a:lnTo>
                  <a:lnTo>
                    <a:pt x="3199964" y="1259283"/>
                  </a:lnTo>
                  <a:lnTo>
                    <a:pt x="3269673" y="1259283"/>
                  </a:lnTo>
                  <a:lnTo>
                    <a:pt x="3269673" y="1604339"/>
                  </a:lnTo>
                  <a:lnTo>
                    <a:pt x="3294071" y="1604339"/>
                  </a:lnTo>
                  <a:lnTo>
                    <a:pt x="3294071" y="1036913"/>
                  </a:lnTo>
                  <a:lnTo>
                    <a:pt x="3347746" y="974175"/>
                  </a:lnTo>
                  <a:lnTo>
                    <a:pt x="3688621" y="974175"/>
                  </a:lnTo>
                  <a:cubicBezTo>
                    <a:pt x="3690014" y="974175"/>
                    <a:pt x="3692803" y="974175"/>
                    <a:pt x="3694894" y="972781"/>
                  </a:cubicBezTo>
                  <a:cubicBezTo>
                    <a:pt x="3721383" y="956748"/>
                    <a:pt x="3751358" y="948383"/>
                    <a:pt x="3782727" y="948383"/>
                  </a:cubicBezTo>
                  <a:cubicBezTo>
                    <a:pt x="3814096" y="948383"/>
                    <a:pt x="3844070" y="956748"/>
                    <a:pt x="3870559" y="972781"/>
                  </a:cubicBezTo>
                  <a:cubicBezTo>
                    <a:pt x="3871954" y="973478"/>
                    <a:pt x="3873348" y="974175"/>
                    <a:pt x="3874742" y="974175"/>
                  </a:cubicBezTo>
                  <a:lnTo>
                    <a:pt x="4396858" y="974175"/>
                  </a:lnTo>
                  <a:lnTo>
                    <a:pt x="4484690" y="1039701"/>
                  </a:lnTo>
                  <a:lnTo>
                    <a:pt x="4484690" y="1602945"/>
                  </a:lnTo>
                  <a:lnTo>
                    <a:pt x="4531395" y="1602945"/>
                  </a:lnTo>
                  <a:lnTo>
                    <a:pt x="4531395" y="1595974"/>
                  </a:lnTo>
                  <a:lnTo>
                    <a:pt x="4553702" y="1595974"/>
                  </a:lnTo>
                  <a:lnTo>
                    <a:pt x="4553702" y="1444010"/>
                  </a:lnTo>
                  <a:cubicBezTo>
                    <a:pt x="4553702" y="1441919"/>
                    <a:pt x="4553005" y="1440525"/>
                    <a:pt x="4551611" y="1439130"/>
                  </a:cubicBezTo>
                  <a:cubicBezTo>
                    <a:pt x="4553005" y="1437736"/>
                    <a:pt x="4553702" y="1435645"/>
                    <a:pt x="4553702" y="1434251"/>
                  </a:cubicBezTo>
                  <a:lnTo>
                    <a:pt x="4553702" y="1177724"/>
                  </a:lnTo>
                  <a:lnTo>
                    <a:pt x="4845083" y="1017394"/>
                  </a:lnTo>
                  <a:lnTo>
                    <a:pt x="5140647" y="1017394"/>
                  </a:lnTo>
                  <a:lnTo>
                    <a:pt x="5342801" y="1156114"/>
                  </a:lnTo>
                  <a:lnTo>
                    <a:pt x="5342801" y="1093377"/>
                  </a:lnTo>
                  <a:lnTo>
                    <a:pt x="5283549" y="1093377"/>
                  </a:lnTo>
                  <a:lnTo>
                    <a:pt x="5283549" y="1051552"/>
                  </a:lnTo>
                  <a:lnTo>
                    <a:pt x="5342801" y="1051552"/>
                  </a:lnTo>
                  <a:lnTo>
                    <a:pt x="5342801" y="932350"/>
                  </a:lnTo>
                  <a:lnTo>
                    <a:pt x="5283549" y="932350"/>
                  </a:lnTo>
                  <a:lnTo>
                    <a:pt x="5283549" y="890525"/>
                  </a:lnTo>
                  <a:lnTo>
                    <a:pt x="5342801" y="890525"/>
                  </a:lnTo>
                  <a:lnTo>
                    <a:pt x="5342801" y="773415"/>
                  </a:lnTo>
                  <a:lnTo>
                    <a:pt x="5283549" y="773415"/>
                  </a:lnTo>
                  <a:lnTo>
                    <a:pt x="5283549" y="731590"/>
                  </a:lnTo>
                  <a:lnTo>
                    <a:pt x="5342801" y="731590"/>
                  </a:lnTo>
                  <a:lnTo>
                    <a:pt x="5342801" y="553136"/>
                  </a:lnTo>
                  <a:lnTo>
                    <a:pt x="5412509" y="553136"/>
                  </a:lnTo>
                  <a:lnTo>
                    <a:pt x="5412509" y="507129"/>
                  </a:lnTo>
                  <a:lnTo>
                    <a:pt x="5466185" y="507129"/>
                  </a:lnTo>
                  <a:lnTo>
                    <a:pt x="5466185" y="553136"/>
                  </a:lnTo>
                  <a:lnTo>
                    <a:pt x="5588175" y="553136"/>
                  </a:lnTo>
                  <a:lnTo>
                    <a:pt x="5588175" y="476457"/>
                  </a:lnTo>
                  <a:lnTo>
                    <a:pt x="5614664" y="476457"/>
                  </a:lnTo>
                  <a:lnTo>
                    <a:pt x="5614664" y="553136"/>
                  </a:lnTo>
                  <a:lnTo>
                    <a:pt x="5639062" y="553136"/>
                  </a:lnTo>
                  <a:lnTo>
                    <a:pt x="5639062" y="514797"/>
                  </a:lnTo>
                  <a:lnTo>
                    <a:pt x="5665551" y="514797"/>
                  </a:lnTo>
                  <a:lnTo>
                    <a:pt x="5665551" y="553136"/>
                  </a:lnTo>
                  <a:lnTo>
                    <a:pt x="5844702" y="553136"/>
                  </a:lnTo>
                  <a:lnTo>
                    <a:pt x="5844702" y="1064099"/>
                  </a:lnTo>
                  <a:lnTo>
                    <a:pt x="5902559" y="1064099"/>
                  </a:lnTo>
                  <a:lnTo>
                    <a:pt x="5952052" y="1007635"/>
                  </a:lnTo>
                  <a:lnTo>
                    <a:pt x="6011304" y="1007635"/>
                  </a:lnTo>
                  <a:lnTo>
                    <a:pt x="6057312" y="1064099"/>
                  </a:lnTo>
                  <a:lnTo>
                    <a:pt x="6243434" y="1064099"/>
                  </a:lnTo>
                  <a:cubicBezTo>
                    <a:pt x="6241342" y="1064796"/>
                    <a:pt x="6240645" y="1066888"/>
                    <a:pt x="6240645" y="1068979"/>
                  </a:cubicBezTo>
                  <a:lnTo>
                    <a:pt x="6240645" y="1070373"/>
                  </a:lnTo>
                  <a:lnTo>
                    <a:pt x="6295715" y="1195848"/>
                  </a:lnTo>
                  <a:lnTo>
                    <a:pt x="6296412" y="1195848"/>
                  </a:lnTo>
                  <a:lnTo>
                    <a:pt x="6296412" y="1220943"/>
                  </a:lnTo>
                  <a:lnTo>
                    <a:pt x="6524358" y="1220943"/>
                  </a:lnTo>
                  <a:cubicBezTo>
                    <a:pt x="6521570" y="1222337"/>
                    <a:pt x="6520176" y="1225126"/>
                    <a:pt x="6520176" y="1227914"/>
                  </a:cubicBezTo>
                  <a:cubicBezTo>
                    <a:pt x="6520176" y="1228611"/>
                    <a:pt x="6520176" y="1230005"/>
                    <a:pt x="6520873" y="1230702"/>
                  </a:cubicBezTo>
                  <a:lnTo>
                    <a:pt x="6573154" y="1322717"/>
                  </a:lnTo>
                  <a:lnTo>
                    <a:pt x="6575246" y="1326900"/>
                  </a:lnTo>
                  <a:lnTo>
                    <a:pt x="6575942" y="1327597"/>
                  </a:lnTo>
                  <a:cubicBezTo>
                    <a:pt x="6578034" y="1330385"/>
                    <a:pt x="6581519" y="1331780"/>
                    <a:pt x="6585005" y="1331082"/>
                  </a:cubicBezTo>
                  <a:lnTo>
                    <a:pt x="6588490" y="1336659"/>
                  </a:lnTo>
                  <a:lnTo>
                    <a:pt x="6588490" y="1330385"/>
                  </a:lnTo>
                  <a:cubicBezTo>
                    <a:pt x="6589187" y="1330385"/>
                    <a:pt x="6590581" y="1329688"/>
                    <a:pt x="6591278" y="1328991"/>
                  </a:cubicBezTo>
                  <a:lnTo>
                    <a:pt x="6594764" y="1328991"/>
                  </a:lnTo>
                  <a:lnTo>
                    <a:pt x="6594764" y="700221"/>
                  </a:lnTo>
                  <a:lnTo>
                    <a:pt x="6787856" y="530830"/>
                  </a:lnTo>
                  <a:lnTo>
                    <a:pt x="6944700" y="530830"/>
                  </a:lnTo>
                  <a:lnTo>
                    <a:pt x="7136398" y="695342"/>
                  </a:lnTo>
                  <a:lnTo>
                    <a:pt x="7139884" y="698827"/>
                  </a:lnTo>
                  <a:lnTo>
                    <a:pt x="7139884" y="923985"/>
                  </a:lnTo>
                  <a:lnTo>
                    <a:pt x="7230505" y="837547"/>
                  </a:lnTo>
                  <a:lnTo>
                    <a:pt x="7261176" y="740652"/>
                  </a:lnTo>
                  <a:lnTo>
                    <a:pt x="7861366" y="473669"/>
                  </a:lnTo>
                  <a:lnTo>
                    <a:pt x="8041911" y="935836"/>
                  </a:lnTo>
                  <a:lnTo>
                    <a:pt x="8084432" y="920500"/>
                  </a:lnTo>
                  <a:lnTo>
                    <a:pt x="8247550" y="1136596"/>
                  </a:lnTo>
                  <a:lnTo>
                    <a:pt x="8453887" y="1136596"/>
                  </a:lnTo>
                  <a:lnTo>
                    <a:pt x="8432277" y="1066888"/>
                  </a:lnTo>
                  <a:cubicBezTo>
                    <a:pt x="8431580" y="1064796"/>
                    <a:pt x="8430883" y="1062008"/>
                    <a:pt x="8430883" y="1059220"/>
                  </a:cubicBezTo>
                  <a:cubicBezTo>
                    <a:pt x="8430883" y="1053643"/>
                    <a:pt x="8432277" y="1048763"/>
                    <a:pt x="8435763" y="1044581"/>
                  </a:cubicBezTo>
                  <a:cubicBezTo>
                    <a:pt x="8440642" y="1038307"/>
                    <a:pt x="8447613" y="1034125"/>
                    <a:pt x="8455978" y="1034125"/>
                  </a:cubicBezTo>
                  <a:lnTo>
                    <a:pt x="8465040" y="1034125"/>
                  </a:lnTo>
                  <a:lnTo>
                    <a:pt x="8465737" y="1034125"/>
                  </a:lnTo>
                  <a:cubicBezTo>
                    <a:pt x="8469920" y="1033427"/>
                    <a:pt x="8472708" y="1029942"/>
                    <a:pt x="8472708" y="1025759"/>
                  </a:cubicBezTo>
                  <a:cubicBezTo>
                    <a:pt x="8472708" y="1022274"/>
                    <a:pt x="8470617" y="1018789"/>
                    <a:pt x="8467132" y="1018092"/>
                  </a:cubicBezTo>
                  <a:lnTo>
                    <a:pt x="8442734" y="1018092"/>
                  </a:lnTo>
                  <a:cubicBezTo>
                    <a:pt x="8392543" y="1018092"/>
                    <a:pt x="8351416" y="976964"/>
                    <a:pt x="8351416" y="926774"/>
                  </a:cubicBezTo>
                  <a:lnTo>
                    <a:pt x="8351416" y="881463"/>
                  </a:lnTo>
                  <a:cubicBezTo>
                    <a:pt x="8351416" y="831273"/>
                    <a:pt x="8392543" y="790145"/>
                    <a:pt x="8442734" y="790145"/>
                  </a:cubicBezTo>
                  <a:lnTo>
                    <a:pt x="9730944" y="790145"/>
                  </a:lnTo>
                  <a:cubicBezTo>
                    <a:pt x="9781135" y="790145"/>
                    <a:pt x="9822263" y="831273"/>
                    <a:pt x="9822263" y="881463"/>
                  </a:cubicBezTo>
                  <a:lnTo>
                    <a:pt x="9822263" y="926774"/>
                  </a:lnTo>
                  <a:cubicBezTo>
                    <a:pt x="9822263" y="976964"/>
                    <a:pt x="9781135" y="1018092"/>
                    <a:pt x="9730944" y="1018092"/>
                  </a:cubicBezTo>
                  <a:lnTo>
                    <a:pt x="9723277" y="1018092"/>
                  </a:lnTo>
                  <a:lnTo>
                    <a:pt x="9721883" y="1018092"/>
                  </a:lnTo>
                  <a:cubicBezTo>
                    <a:pt x="9718397" y="1019486"/>
                    <a:pt x="9716306" y="1022274"/>
                    <a:pt x="9716306" y="1026457"/>
                  </a:cubicBezTo>
                  <a:cubicBezTo>
                    <a:pt x="9716306" y="1029942"/>
                    <a:pt x="9718397" y="1032730"/>
                    <a:pt x="9721883" y="1034125"/>
                  </a:cubicBezTo>
                  <a:lnTo>
                    <a:pt x="9723277" y="1034822"/>
                  </a:lnTo>
                  <a:cubicBezTo>
                    <a:pt x="9723974" y="1034822"/>
                    <a:pt x="9723974" y="1034822"/>
                    <a:pt x="9724671" y="1034822"/>
                  </a:cubicBezTo>
                  <a:cubicBezTo>
                    <a:pt x="9731642" y="1035519"/>
                    <a:pt x="9737218" y="1039004"/>
                    <a:pt x="9741401" y="1044581"/>
                  </a:cubicBezTo>
                  <a:cubicBezTo>
                    <a:pt x="9746281" y="1050855"/>
                    <a:pt x="9747675" y="1059220"/>
                    <a:pt x="9744886" y="1066888"/>
                  </a:cubicBezTo>
                  <a:lnTo>
                    <a:pt x="9680058" y="1280195"/>
                  </a:lnTo>
                  <a:lnTo>
                    <a:pt x="9675178" y="1294834"/>
                  </a:lnTo>
                  <a:lnTo>
                    <a:pt x="9681452" y="1295531"/>
                  </a:lnTo>
                  <a:cubicBezTo>
                    <a:pt x="9714215" y="1299017"/>
                    <a:pt x="9743492" y="1319929"/>
                    <a:pt x="9757434" y="1349904"/>
                  </a:cubicBezTo>
                  <a:lnTo>
                    <a:pt x="9760222" y="1355480"/>
                  </a:lnTo>
                  <a:cubicBezTo>
                    <a:pt x="9765102" y="1366634"/>
                    <a:pt x="9767193" y="1379181"/>
                    <a:pt x="9767193" y="1391032"/>
                  </a:cubicBezTo>
                  <a:lnTo>
                    <a:pt x="9767193" y="1639891"/>
                  </a:lnTo>
                  <a:lnTo>
                    <a:pt x="9848752" y="1639891"/>
                  </a:lnTo>
                  <a:lnTo>
                    <a:pt x="9848752" y="1429371"/>
                  </a:lnTo>
                  <a:lnTo>
                    <a:pt x="10003505" y="1429371"/>
                  </a:lnTo>
                  <a:lnTo>
                    <a:pt x="10003505" y="1312958"/>
                  </a:lnTo>
                  <a:lnTo>
                    <a:pt x="9983289" y="1312958"/>
                  </a:lnTo>
                  <a:lnTo>
                    <a:pt x="9983289" y="1241159"/>
                  </a:lnTo>
                  <a:lnTo>
                    <a:pt x="10395266" y="1241159"/>
                  </a:lnTo>
                  <a:cubicBezTo>
                    <a:pt x="10398054" y="1241159"/>
                    <a:pt x="10400843" y="1239764"/>
                    <a:pt x="10402237" y="1236976"/>
                  </a:cubicBezTo>
                  <a:lnTo>
                    <a:pt x="10402934" y="1236279"/>
                  </a:lnTo>
                  <a:lnTo>
                    <a:pt x="10410601" y="1225126"/>
                  </a:lnTo>
                  <a:cubicBezTo>
                    <a:pt x="10411299" y="1224429"/>
                    <a:pt x="10411299" y="1224429"/>
                    <a:pt x="10411996" y="1223034"/>
                  </a:cubicBezTo>
                  <a:lnTo>
                    <a:pt x="10429423" y="1203516"/>
                  </a:lnTo>
                  <a:lnTo>
                    <a:pt x="10430120" y="1202819"/>
                  </a:lnTo>
                  <a:lnTo>
                    <a:pt x="10432212" y="1200728"/>
                  </a:lnTo>
                  <a:cubicBezTo>
                    <a:pt x="10432909" y="1200031"/>
                    <a:pt x="10433605" y="1199334"/>
                    <a:pt x="10433605" y="1199334"/>
                  </a:cubicBezTo>
                  <a:lnTo>
                    <a:pt x="10437788" y="1195848"/>
                  </a:lnTo>
                  <a:cubicBezTo>
                    <a:pt x="10438485" y="1195151"/>
                    <a:pt x="10439183" y="1194454"/>
                    <a:pt x="10439879" y="1193757"/>
                  </a:cubicBezTo>
                  <a:lnTo>
                    <a:pt x="10450336" y="1185392"/>
                  </a:lnTo>
                  <a:cubicBezTo>
                    <a:pt x="10451033" y="1184695"/>
                    <a:pt x="10451730" y="1183998"/>
                    <a:pt x="10452426" y="1183998"/>
                  </a:cubicBezTo>
                  <a:lnTo>
                    <a:pt x="10453124" y="1183301"/>
                  </a:lnTo>
                  <a:cubicBezTo>
                    <a:pt x="10455912" y="1181209"/>
                    <a:pt x="10458003" y="1179815"/>
                    <a:pt x="10461489" y="1177027"/>
                  </a:cubicBezTo>
                  <a:lnTo>
                    <a:pt x="10471945" y="1170056"/>
                  </a:lnTo>
                  <a:cubicBezTo>
                    <a:pt x="10472642" y="1169359"/>
                    <a:pt x="10474037" y="1168662"/>
                    <a:pt x="10474734" y="1167965"/>
                  </a:cubicBezTo>
                  <a:lnTo>
                    <a:pt x="10501222" y="1152629"/>
                  </a:lnTo>
                  <a:cubicBezTo>
                    <a:pt x="10501920" y="1152629"/>
                    <a:pt x="10502617" y="1151932"/>
                    <a:pt x="10503314" y="1151932"/>
                  </a:cubicBezTo>
                  <a:lnTo>
                    <a:pt x="10506799" y="1150538"/>
                  </a:lnTo>
                  <a:cubicBezTo>
                    <a:pt x="10507496" y="1150538"/>
                    <a:pt x="10507496" y="1149841"/>
                    <a:pt x="10508193" y="1149841"/>
                  </a:cubicBezTo>
                  <a:lnTo>
                    <a:pt x="10520741" y="1143567"/>
                  </a:lnTo>
                  <a:cubicBezTo>
                    <a:pt x="10522135" y="1142870"/>
                    <a:pt x="10522833" y="1142173"/>
                    <a:pt x="10524226" y="1142173"/>
                  </a:cubicBezTo>
                  <a:lnTo>
                    <a:pt x="10531894" y="1138687"/>
                  </a:lnTo>
                  <a:lnTo>
                    <a:pt x="10531894" y="1138687"/>
                  </a:lnTo>
                  <a:cubicBezTo>
                    <a:pt x="10537471" y="1136596"/>
                    <a:pt x="10542350" y="1134505"/>
                    <a:pt x="10548624" y="1131716"/>
                  </a:cubicBezTo>
                  <a:lnTo>
                    <a:pt x="10565355" y="1125443"/>
                  </a:lnTo>
                  <a:cubicBezTo>
                    <a:pt x="10566051" y="1125443"/>
                    <a:pt x="10566748" y="1124746"/>
                    <a:pt x="10567445" y="1124746"/>
                  </a:cubicBezTo>
                  <a:lnTo>
                    <a:pt x="10588358" y="1118472"/>
                  </a:lnTo>
                  <a:cubicBezTo>
                    <a:pt x="10589752" y="1117775"/>
                    <a:pt x="10591146" y="1117775"/>
                    <a:pt x="10591843" y="1117078"/>
                  </a:cubicBezTo>
                  <a:lnTo>
                    <a:pt x="10596723" y="1115683"/>
                  </a:lnTo>
                  <a:cubicBezTo>
                    <a:pt x="10597420" y="1115683"/>
                    <a:pt x="10598117" y="1114986"/>
                    <a:pt x="10598814" y="1114986"/>
                  </a:cubicBezTo>
                  <a:cubicBezTo>
                    <a:pt x="10600209" y="1114986"/>
                    <a:pt x="10600906" y="1114289"/>
                    <a:pt x="10602299" y="1114289"/>
                  </a:cubicBezTo>
                  <a:cubicBezTo>
                    <a:pt x="10603694" y="1114289"/>
                    <a:pt x="10605088" y="1113592"/>
                    <a:pt x="10606483" y="1113592"/>
                  </a:cubicBezTo>
                  <a:lnTo>
                    <a:pt x="10616939" y="1110804"/>
                  </a:lnTo>
                  <a:cubicBezTo>
                    <a:pt x="10618333" y="1110804"/>
                    <a:pt x="10619727" y="1110107"/>
                    <a:pt x="10621121" y="1110107"/>
                  </a:cubicBezTo>
                  <a:lnTo>
                    <a:pt x="10646216" y="1104530"/>
                  </a:lnTo>
                  <a:cubicBezTo>
                    <a:pt x="10649005" y="1103833"/>
                    <a:pt x="10651095" y="1103833"/>
                    <a:pt x="10653884" y="1103136"/>
                  </a:cubicBezTo>
                  <a:lnTo>
                    <a:pt x="10669220" y="1100348"/>
                  </a:lnTo>
                  <a:cubicBezTo>
                    <a:pt x="10670614" y="1100348"/>
                    <a:pt x="10671311" y="1099650"/>
                    <a:pt x="10672706" y="1099650"/>
                  </a:cubicBezTo>
                  <a:lnTo>
                    <a:pt x="10685950" y="1097559"/>
                  </a:lnTo>
                  <a:cubicBezTo>
                    <a:pt x="10686647" y="1097559"/>
                    <a:pt x="10687344" y="1097559"/>
                    <a:pt x="10688738" y="1097559"/>
                  </a:cubicBezTo>
                  <a:cubicBezTo>
                    <a:pt x="10690133" y="1097559"/>
                    <a:pt x="10690830" y="1097559"/>
                    <a:pt x="10692224" y="1096862"/>
                  </a:cubicBezTo>
                  <a:lnTo>
                    <a:pt x="10699891" y="1096165"/>
                  </a:lnTo>
                  <a:cubicBezTo>
                    <a:pt x="10701286" y="1096165"/>
                    <a:pt x="10702680" y="1096165"/>
                    <a:pt x="10704074" y="1095468"/>
                  </a:cubicBezTo>
                  <a:lnTo>
                    <a:pt x="10740322" y="1092680"/>
                  </a:lnTo>
                  <a:cubicBezTo>
                    <a:pt x="10741716" y="1092680"/>
                    <a:pt x="10743111" y="1092680"/>
                    <a:pt x="10745202" y="1092680"/>
                  </a:cubicBezTo>
                  <a:lnTo>
                    <a:pt x="10765417" y="1091983"/>
                  </a:lnTo>
                  <a:cubicBezTo>
                    <a:pt x="10770994" y="1091983"/>
                    <a:pt x="10776571" y="1091983"/>
                    <a:pt x="10782148" y="1091983"/>
                  </a:cubicBezTo>
                  <a:lnTo>
                    <a:pt x="10802363" y="1092680"/>
                  </a:lnTo>
                  <a:cubicBezTo>
                    <a:pt x="10803757" y="1092680"/>
                    <a:pt x="10805152" y="1092680"/>
                    <a:pt x="10807242" y="1092680"/>
                  </a:cubicBezTo>
                  <a:lnTo>
                    <a:pt x="10843491" y="1095468"/>
                  </a:lnTo>
                  <a:cubicBezTo>
                    <a:pt x="10844885" y="1095468"/>
                    <a:pt x="10846279" y="1095468"/>
                    <a:pt x="10847674" y="1096165"/>
                  </a:cubicBezTo>
                  <a:lnTo>
                    <a:pt x="10887407" y="1101742"/>
                  </a:lnTo>
                  <a:cubicBezTo>
                    <a:pt x="10888104" y="1101742"/>
                    <a:pt x="10888802" y="1101742"/>
                    <a:pt x="10890196" y="1102439"/>
                  </a:cubicBezTo>
                  <a:cubicBezTo>
                    <a:pt x="10891589" y="1102439"/>
                    <a:pt x="10892984" y="1103136"/>
                    <a:pt x="10894378" y="1103136"/>
                  </a:cubicBezTo>
                  <a:cubicBezTo>
                    <a:pt x="10897166" y="1103833"/>
                    <a:pt x="10899258" y="1103833"/>
                    <a:pt x="10902046" y="1104530"/>
                  </a:cubicBezTo>
                  <a:lnTo>
                    <a:pt x="10945265" y="1114289"/>
                  </a:lnTo>
                  <a:cubicBezTo>
                    <a:pt x="10946659" y="1114289"/>
                    <a:pt x="10947356" y="1114986"/>
                    <a:pt x="10948751" y="1114986"/>
                  </a:cubicBezTo>
                  <a:lnTo>
                    <a:pt x="10955722" y="1117078"/>
                  </a:lnTo>
                  <a:cubicBezTo>
                    <a:pt x="10957115" y="1117078"/>
                    <a:pt x="10958510" y="1117775"/>
                    <a:pt x="10959904" y="1118472"/>
                  </a:cubicBezTo>
                  <a:lnTo>
                    <a:pt x="10973846" y="1122654"/>
                  </a:lnTo>
                  <a:cubicBezTo>
                    <a:pt x="10974543" y="1122654"/>
                    <a:pt x="10975937" y="1123351"/>
                    <a:pt x="10976634" y="1123351"/>
                  </a:cubicBezTo>
                  <a:lnTo>
                    <a:pt x="10980816" y="1124746"/>
                  </a:lnTo>
                  <a:lnTo>
                    <a:pt x="10982210" y="1125443"/>
                  </a:lnTo>
                  <a:lnTo>
                    <a:pt x="10998940" y="1131716"/>
                  </a:lnTo>
                  <a:lnTo>
                    <a:pt x="11001729" y="1133111"/>
                  </a:lnTo>
                  <a:cubicBezTo>
                    <a:pt x="11006608" y="1135202"/>
                    <a:pt x="11012185" y="1137293"/>
                    <a:pt x="11017064" y="1139384"/>
                  </a:cubicBezTo>
                  <a:lnTo>
                    <a:pt x="11023338" y="1142173"/>
                  </a:lnTo>
                  <a:cubicBezTo>
                    <a:pt x="11024035" y="1142173"/>
                    <a:pt x="11024035" y="1142870"/>
                    <a:pt x="11024733" y="1142870"/>
                  </a:cubicBezTo>
                  <a:cubicBezTo>
                    <a:pt x="11026127" y="1143567"/>
                    <a:pt x="11026824" y="1144264"/>
                    <a:pt x="11028219" y="1144264"/>
                  </a:cubicBezTo>
                  <a:lnTo>
                    <a:pt x="11040766" y="1149841"/>
                  </a:lnTo>
                  <a:lnTo>
                    <a:pt x="11041462" y="1150538"/>
                  </a:lnTo>
                  <a:lnTo>
                    <a:pt x="11067952" y="1165176"/>
                  </a:lnTo>
                  <a:lnTo>
                    <a:pt x="11068649" y="1165873"/>
                  </a:lnTo>
                  <a:lnTo>
                    <a:pt x="11086773" y="1177724"/>
                  </a:lnTo>
                  <a:cubicBezTo>
                    <a:pt x="11089561" y="1179815"/>
                    <a:pt x="11091653" y="1181209"/>
                    <a:pt x="11094442" y="1183301"/>
                  </a:cubicBezTo>
                  <a:lnTo>
                    <a:pt x="11101412" y="1188877"/>
                  </a:lnTo>
                  <a:cubicBezTo>
                    <a:pt x="11102109" y="1189574"/>
                    <a:pt x="11102109" y="1189574"/>
                    <a:pt x="11103503" y="1190271"/>
                  </a:cubicBezTo>
                  <a:lnTo>
                    <a:pt x="11105595" y="1192363"/>
                  </a:lnTo>
                  <a:cubicBezTo>
                    <a:pt x="11106292" y="1193060"/>
                    <a:pt x="11106989" y="1193060"/>
                    <a:pt x="11107685" y="1193757"/>
                  </a:cubicBezTo>
                  <a:cubicBezTo>
                    <a:pt x="11108383" y="1194454"/>
                    <a:pt x="11109080" y="1195151"/>
                    <a:pt x="11109777" y="1195848"/>
                  </a:cubicBezTo>
                  <a:lnTo>
                    <a:pt x="11118142" y="1203516"/>
                  </a:lnTo>
                  <a:lnTo>
                    <a:pt x="11118839" y="1204213"/>
                  </a:lnTo>
                  <a:lnTo>
                    <a:pt x="11123022" y="1209093"/>
                  </a:lnTo>
                  <a:cubicBezTo>
                    <a:pt x="11123719" y="1209790"/>
                    <a:pt x="11124416" y="1210487"/>
                    <a:pt x="11124416" y="1211184"/>
                  </a:cubicBezTo>
                  <a:lnTo>
                    <a:pt x="11129296" y="1216761"/>
                  </a:lnTo>
                  <a:cubicBezTo>
                    <a:pt x="11129993" y="1217458"/>
                    <a:pt x="11130690" y="1218155"/>
                    <a:pt x="11130690" y="1218852"/>
                  </a:cubicBezTo>
                  <a:lnTo>
                    <a:pt x="11134175" y="1223034"/>
                  </a:lnTo>
                  <a:cubicBezTo>
                    <a:pt x="11134872" y="1223731"/>
                    <a:pt x="11134872" y="1224429"/>
                    <a:pt x="11135569" y="1225126"/>
                  </a:cubicBezTo>
                  <a:cubicBezTo>
                    <a:pt x="11136267" y="1225823"/>
                    <a:pt x="11136267" y="1225823"/>
                    <a:pt x="11136963" y="1226520"/>
                  </a:cubicBezTo>
                  <a:lnTo>
                    <a:pt x="11138357" y="1227914"/>
                  </a:lnTo>
                  <a:lnTo>
                    <a:pt x="11139054" y="1228611"/>
                  </a:lnTo>
                  <a:lnTo>
                    <a:pt x="11140449" y="1230005"/>
                  </a:lnTo>
                  <a:lnTo>
                    <a:pt x="11141146" y="1230702"/>
                  </a:lnTo>
                  <a:lnTo>
                    <a:pt x="11142540" y="1232794"/>
                  </a:lnTo>
                  <a:lnTo>
                    <a:pt x="11143237" y="1233491"/>
                  </a:lnTo>
                  <a:lnTo>
                    <a:pt x="11146025" y="1236976"/>
                  </a:lnTo>
                  <a:cubicBezTo>
                    <a:pt x="11147420" y="1239764"/>
                    <a:pt x="11150208" y="1241159"/>
                    <a:pt x="11152996" y="1241159"/>
                  </a:cubicBezTo>
                  <a:lnTo>
                    <a:pt x="11226887" y="1241159"/>
                  </a:lnTo>
                  <a:lnTo>
                    <a:pt x="11226887" y="1146355"/>
                  </a:lnTo>
                  <a:lnTo>
                    <a:pt x="11210157" y="1146355"/>
                  </a:lnTo>
                  <a:lnTo>
                    <a:pt x="11202490" y="1087800"/>
                  </a:lnTo>
                  <a:lnTo>
                    <a:pt x="11219219" y="1087800"/>
                  </a:lnTo>
                  <a:lnTo>
                    <a:pt x="11210854" y="903770"/>
                  </a:lnTo>
                  <a:lnTo>
                    <a:pt x="11205277" y="903770"/>
                  </a:lnTo>
                  <a:lnTo>
                    <a:pt x="11205277" y="889828"/>
                  </a:lnTo>
                  <a:lnTo>
                    <a:pt x="11195519" y="889828"/>
                  </a:lnTo>
                  <a:lnTo>
                    <a:pt x="11195519" y="880069"/>
                  </a:lnTo>
                  <a:lnTo>
                    <a:pt x="11224796" y="880069"/>
                  </a:lnTo>
                  <a:lnTo>
                    <a:pt x="11224796" y="847306"/>
                  </a:lnTo>
                  <a:lnTo>
                    <a:pt x="11423465" y="847306"/>
                  </a:lnTo>
                  <a:lnTo>
                    <a:pt x="11423465" y="880069"/>
                  </a:lnTo>
                  <a:lnTo>
                    <a:pt x="11454834" y="880069"/>
                  </a:lnTo>
                  <a:lnTo>
                    <a:pt x="11454834" y="889828"/>
                  </a:lnTo>
                  <a:lnTo>
                    <a:pt x="11445074" y="889828"/>
                  </a:lnTo>
                  <a:lnTo>
                    <a:pt x="11445074" y="903770"/>
                  </a:lnTo>
                  <a:lnTo>
                    <a:pt x="11436013" y="903770"/>
                  </a:lnTo>
                  <a:lnTo>
                    <a:pt x="11428344" y="1068282"/>
                  </a:lnTo>
                  <a:lnTo>
                    <a:pt x="11427647" y="1087800"/>
                  </a:lnTo>
                  <a:lnTo>
                    <a:pt x="11444377" y="1087800"/>
                  </a:lnTo>
                  <a:lnTo>
                    <a:pt x="11435315" y="1146355"/>
                  </a:lnTo>
                  <a:lnTo>
                    <a:pt x="11424162" y="1146355"/>
                  </a:lnTo>
                  <a:lnTo>
                    <a:pt x="11424162" y="1241159"/>
                  </a:lnTo>
                  <a:lnTo>
                    <a:pt x="11564275" y="1241159"/>
                  </a:lnTo>
                  <a:lnTo>
                    <a:pt x="11564275" y="1312958"/>
                  </a:lnTo>
                  <a:lnTo>
                    <a:pt x="11544758" y="1312958"/>
                  </a:lnTo>
                  <a:lnTo>
                    <a:pt x="11544758" y="1429371"/>
                  </a:lnTo>
                  <a:lnTo>
                    <a:pt x="11698813" y="1429371"/>
                  </a:lnTo>
                  <a:lnTo>
                    <a:pt x="11698813" y="1504656"/>
                  </a:lnTo>
                  <a:lnTo>
                    <a:pt x="11717634" y="1504656"/>
                  </a:lnTo>
                  <a:lnTo>
                    <a:pt x="11728090" y="1499777"/>
                  </a:lnTo>
                  <a:lnTo>
                    <a:pt x="11767825" y="1499777"/>
                  </a:lnTo>
                  <a:lnTo>
                    <a:pt x="11785949" y="1503959"/>
                  </a:lnTo>
                  <a:lnTo>
                    <a:pt x="11804769" y="1503959"/>
                  </a:lnTo>
                  <a:lnTo>
                    <a:pt x="11804769" y="1509536"/>
                  </a:lnTo>
                  <a:lnTo>
                    <a:pt x="11832653" y="1509536"/>
                  </a:lnTo>
                  <a:lnTo>
                    <a:pt x="11832653" y="1503959"/>
                  </a:lnTo>
                  <a:lnTo>
                    <a:pt x="11850778" y="1503959"/>
                  </a:lnTo>
                  <a:lnTo>
                    <a:pt x="11861234" y="1499080"/>
                  </a:lnTo>
                  <a:lnTo>
                    <a:pt x="11900967" y="1499080"/>
                  </a:lnTo>
                  <a:lnTo>
                    <a:pt x="11919091" y="1503262"/>
                  </a:lnTo>
                  <a:lnTo>
                    <a:pt x="11955340" y="1503262"/>
                  </a:lnTo>
                  <a:lnTo>
                    <a:pt x="11965797" y="1498383"/>
                  </a:lnTo>
                  <a:lnTo>
                    <a:pt x="12005530" y="1498383"/>
                  </a:lnTo>
                  <a:lnTo>
                    <a:pt x="12023654" y="1502565"/>
                  </a:lnTo>
                  <a:lnTo>
                    <a:pt x="12035505" y="1502565"/>
                  </a:lnTo>
                  <a:cubicBezTo>
                    <a:pt x="12050840" y="1502565"/>
                    <a:pt x="12070359" y="1506051"/>
                    <a:pt x="12090574" y="1513021"/>
                  </a:cubicBezTo>
                  <a:lnTo>
                    <a:pt x="12090574" y="1513021"/>
                  </a:lnTo>
                  <a:cubicBezTo>
                    <a:pt x="12093362" y="1514416"/>
                    <a:pt x="12096848" y="1515810"/>
                    <a:pt x="12098939" y="1515810"/>
                  </a:cubicBezTo>
                  <a:lnTo>
                    <a:pt x="12098939" y="1515810"/>
                  </a:lnTo>
                  <a:cubicBezTo>
                    <a:pt x="12120549" y="1524175"/>
                    <a:pt x="12147735" y="1539511"/>
                    <a:pt x="12166556" y="1554847"/>
                  </a:cubicBezTo>
                  <a:lnTo>
                    <a:pt x="12167951" y="1556241"/>
                  </a:lnTo>
                  <a:lnTo>
                    <a:pt x="12168648" y="1556241"/>
                  </a:lnTo>
                  <a:cubicBezTo>
                    <a:pt x="12186772" y="1570182"/>
                    <a:pt x="12185378" y="1586215"/>
                    <a:pt x="12185378" y="1586912"/>
                  </a:cubicBezTo>
                  <a:lnTo>
                    <a:pt x="12185378" y="1587609"/>
                  </a:lnTo>
                  <a:cubicBezTo>
                    <a:pt x="12185378" y="1589701"/>
                    <a:pt x="12183983" y="1591792"/>
                    <a:pt x="12181195" y="1593186"/>
                  </a:cubicBezTo>
                  <a:lnTo>
                    <a:pt x="12181195" y="1593186"/>
                  </a:lnTo>
                  <a:cubicBezTo>
                    <a:pt x="12180498" y="1593883"/>
                    <a:pt x="12180498" y="1593883"/>
                    <a:pt x="12179801" y="1594580"/>
                  </a:cubicBezTo>
                  <a:cubicBezTo>
                    <a:pt x="12179104" y="1595277"/>
                    <a:pt x="12177709" y="1595974"/>
                    <a:pt x="12176316" y="1596672"/>
                  </a:cubicBezTo>
                  <a:lnTo>
                    <a:pt x="12173527" y="1598066"/>
                  </a:lnTo>
                  <a:cubicBezTo>
                    <a:pt x="12158889" y="1604339"/>
                    <a:pt x="12145644" y="1605734"/>
                    <a:pt x="12144250" y="1605734"/>
                  </a:cubicBezTo>
                  <a:cubicBezTo>
                    <a:pt x="12134491" y="1607128"/>
                    <a:pt x="12122640" y="1608522"/>
                    <a:pt x="12110093" y="1609219"/>
                  </a:cubicBezTo>
                  <a:lnTo>
                    <a:pt x="12108001" y="1609219"/>
                  </a:lnTo>
                  <a:cubicBezTo>
                    <a:pt x="12103122" y="1609219"/>
                    <a:pt x="12097545" y="1609916"/>
                    <a:pt x="12091969" y="1609916"/>
                  </a:cubicBezTo>
                  <a:lnTo>
                    <a:pt x="12089180" y="1609916"/>
                  </a:lnTo>
                  <a:cubicBezTo>
                    <a:pt x="12082906" y="1609916"/>
                    <a:pt x="12076632" y="1609916"/>
                    <a:pt x="12070359" y="1610613"/>
                  </a:cubicBezTo>
                  <a:lnTo>
                    <a:pt x="12067571" y="1610613"/>
                  </a:lnTo>
                  <a:cubicBezTo>
                    <a:pt x="12061994" y="1610613"/>
                    <a:pt x="12056417" y="1610613"/>
                    <a:pt x="12050840" y="1610613"/>
                  </a:cubicBezTo>
                  <a:lnTo>
                    <a:pt x="11834744" y="1610613"/>
                  </a:lnTo>
                  <a:lnTo>
                    <a:pt x="11834744" y="1608522"/>
                  </a:lnTo>
                  <a:lnTo>
                    <a:pt x="11806861" y="1608522"/>
                  </a:lnTo>
                  <a:lnTo>
                    <a:pt x="11806861" y="1613402"/>
                  </a:lnTo>
                  <a:lnTo>
                    <a:pt x="11701602" y="1613402"/>
                  </a:lnTo>
                  <a:lnTo>
                    <a:pt x="11701602" y="1634314"/>
                  </a:lnTo>
                  <a:lnTo>
                    <a:pt x="11719029" y="1634314"/>
                  </a:lnTo>
                  <a:lnTo>
                    <a:pt x="11719029" y="1630829"/>
                  </a:lnTo>
                  <a:lnTo>
                    <a:pt x="11815923" y="1630829"/>
                  </a:lnTo>
                  <a:cubicBezTo>
                    <a:pt x="11818014" y="1630829"/>
                    <a:pt x="11819409" y="1630132"/>
                    <a:pt x="11820803" y="1628737"/>
                  </a:cubicBezTo>
                  <a:cubicBezTo>
                    <a:pt x="11822197" y="1630132"/>
                    <a:pt x="11824288" y="1630829"/>
                    <a:pt x="11826380" y="1630829"/>
                  </a:cubicBezTo>
                  <a:lnTo>
                    <a:pt x="12019472" y="1630829"/>
                  </a:lnTo>
                  <a:cubicBezTo>
                    <a:pt x="12022260" y="1637799"/>
                    <a:pt x="12028534" y="1641982"/>
                    <a:pt x="12036202" y="1641982"/>
                  </a:cubicBezTo>
                  <a:cubicBezTo>
                    <a:pt x="12040384" y="1641982"/>
                    <a:pt x="12043870" y="1640588"/>
                    <a:pt x="12047355" y="1638497"/>
                  </a:cubicBezTo>
                  <a:cubicBezTo>
                    <a:pt x="12053629" y="1643376"/>
                    <a:pt x="12063388" y="1643376"/>
                    <a:pt x="12069661" y="1638497"/>
                  </a:cubicBezTo>
                  <a:cubicBezTo>
                    <a:pt x="12075935" y="1643376"/>
                    <a:pt x="12085695" y="1643376"/>
                    <a:pt x="12091969" y="1638497"/>
                  </a:cubicBezTo>
                  <a:cubicBezTo>
                    <a:pt x="12094757" y="1640588"/>
                    <a:pt x="12098939" y="1641982"/>
                    <a:pt x="12103122" y="1641982"/>
                  </a:cubicBezTo>
                  <a:cubicBezTo>
                    <a:pt x="12111486" y="1641982"/>
                    <a:pt x="12118457" y="1636405"/>
                    <a:pt x="12120549" y="1628737"/>
                  </a:cubicBezTo>
                  <a:cubicBezTo>
                    <a:pt x="12144947" y="1626646"/>
                    <a:pt x="12164466" y="1623161"/>
                    <a:pt x="12178407" y="1618281"/>
                  </a:cubicBezTo>
                  <a:lnTo>
                    <a:pt x="12179104" y="1617584"/>
                  </a:lnTo>
                  <a:cubicBezTo>
                    <a:pt x="12186772" y="1614796"/>
                    <a:pt x="12193046" y="1610613"/>
                    <a:pt x="12197228" y="1606431"/>
                  </a:cubicBezTo>
                  <a:cubicBezTo>
                    <a:pt x="12202107" y="1601551"/>
                    <a:pt x="12204199" y="1595974"/>
                    <a:pt x="12204199" y="1590398"/>
                  </a:cubicBezTo>
                  <a:lnTo>
                    <a:pt x="12204199" y="1584821"/>
                  </a:lnTo>
                  <a:cubicBezTo>
                    <a:pt x="12197228" y="1582033"/>
                    <a:pt x="12196531" y="1578547"/>
                    <a:pt x="12195834" y="1575062"/>
                  </a:cubicBezTo>
                  <a:close/>
                  <a:moveTo>
                    <a:pt x="11148814" y="1223731"/>
                  </a:moveTo>
                  <a:lnTo>
                    <a:pt x="11148814" y="1223731"/>
                  </a:lnTo>
                  <a:lnTo>
                    <a:pt x="11148814" y="1223731"/>
                  </a:lnTo>
                  <a:lnTo>
                    <a:pt x="11148814" y="1223731"/>
                  </a:lnTo>
                  <a:close/>
                  <a:moveTo>
                    <a:pt x="11102109" y="1176330"/>
                  </a:moveTo>
                  <a:lnTo>
                    <a:pt x="11102109" y="1176330"/>
                  </a:lnTo>
                  <a:lnTo>
                    <a:pt x="11102109" y="1176330"/>
                  </a:lnTo>
                  <a:lnTo>
                    <a:pt x="11102109" y="1176330"/>
                  </a:lnTo>
                  <a:close/>
                  <a:moveTo>
                    <a:pt x="10525620" y="1128928"/>
                  </a:moveTo>
                  <a:lnTo>
                    <a:pt x="10525620" y="1128928"/>
                  </a:lnTo>
                  <a:lnTo>
                    <a:pt x="10525620" y="1128928"/>
                  </a:lnTo>
                  <a:lnTo>
                    <a:pt x="10525620" y="1128928"/>
                  </a:lnTo>
                  <a:close/>
                  <a:moveTo>
                    <a:pt x="10393872" y="1227217"/>
                  </a:moveTo>
                  <a:lnTo>
                    <a:pt x="10393872" y="1227217"/>
                  </a:lnTo>
                  <a:lnTo>
                    <a:pt x="10393872" y="1227217"/>
                  </a:lnTo>
                  <a:lnTo>
                    <a:pt x="10393872" y="1227217"/>
                  </a:lnTo>
                  <a:close/>
                  <a:moveTo>
                    <a:pt x="6250405" y="1063402"/>
                  </a:moveTo>
                  <a:lnTo>
                    <a:pt x="6250405" y="1063402"/>
                  </a:lnTo>
                  <a:lnTo>
                    <a:pt x="6250405" y="1063402"/>
                  </a:lnTo>
                  <a:lnTo>
                    <a:pt x="6250405" y="1063402"/>
                  </a:lnTo>
                  <a:close/>
                  <a:moveTo>
                    <a:pt x="5303764" y="1109410"/>
                  </a:moveTo>
                  <a:lnTo>
                    <a:pt x="5326071" y="1109410"/>
                  </a:lnTo>
                  <a:lnTo>
                    <a:pt x="5326071" y="1124746"/>
                  </a:lnTo>
                  <a:lnTo>
                    <a:pt x="5303764" y="1109410"/>
                  </a:lnTo>
                  <a:close/>
                  <a:moveTo>
                    <a:pt x="4852054" y="934441"/>
                  </a:moveTo>
                  <a:lnTo>
                    <a:pt x="4852054" y="889131"/>
                  </a:lnTo>
                  <a:lnTo>
                    <a:pt x="4932218" y="889131"/>
                  </a:lnTo>
                  <a:lnTo>
                    <a:pt x="4932218" y="934441"/>
                  </a:lnTo>
                  <a:lnTo>
                    <a:pt x="4852054" y="934441"/>
                  </a:lnTo>
                  <a:close/>
                  <a:moveTo>
                    <a:pt x="1393820" y="1269042"/>
                  </a:moveTo>
                  <a:lnTo>
                    <a:pt x="1406367" y="1256494"/>
                  </a:lnTo>
                  <a:lnTo>
                    <a:pt x="1406367" y="1269042"/>
                  </a:lnTo>
                  <a:lnTo>
                    <a:pt x="1393820" y="1269042"/>
                  </a:lnTo>
                  <a:close/>
                  <a:moveTo>
                    <a:pt x="10462883" y="1170056"/>
                  </a:moveTo>
                  <a:lnTo>
                    <a:pt x="10462883" y="1170056"/>
                  </a:lnTo>
                  <a:lnTo>
                    <a:pt x="10462883" y="1170056"/>
                  </a:lnTo>
                  <a:lnTo>
                    <a:pt x="10462883" y="1170056"/>
                  </a:lnTo>
                  <a:close/>
                  <a:moveTo>
                    <a:pt x="10517256" y="1139384"/>
                  </a:moveTo>
                  <a:cubicBezTo>
                    <a:pt x="10517256" y="1139384"/>
                    <a:pt x="10517256" y="1139384"/>
                    <a:pt x="10517256" y="1139384"/>
                  </a:cubicBezTo>
                  <a:lnTo>
                    <a:pt x="10517256" y="1139384"/>
                  </a:lnTo>
                  <a:lnTo>
                    <a:pt x="10517256" y="1139384"/>
                  </a:lnTo>
                  <a:close/>
                  <a:moveTo>
                    <a:pt x="10783541" y="1089194"/>
                  </a:moveTo>
                  <a:lnTo>
                    <a:pt x="10783541" y="1089194"/>
                  </a:lnTo>
                  <a:lnTo>
                    <a:pt x="10783541" y="1089194"/>
                  </a:lnTo>
                  <a:lnTo>
                    <a:pt x="10783541" y="1089194"/>
                  </a:lnTo>
                  <a:close/>
                  <a:moveTo>
                    <a:pt x="11021945" y="1137293"/>
                  </a:moveTo>
                  <a:lnTo>
                    <a:pt x="11021945" y="1137293"/>
                  </a:lnTo>
                  <a:lnTo>
                    <a:pt x="11021945" y="1137293"/>
                  </a:lnTo>
                  <a:lnTo>
                    <a:pt x="11021945" y="1137293"/>
                  </a:lnTo>
                  <a:close/>
                  <a:moveTo>
                    <a:pt x="11067952" y="1160994"/>
                  </a:moveTo>
                  <a:lnTo>
                    <a:pt x="11067952" y="1160994"/>
                  </a:lnTo>
                  <a:lnTo>
                    <a:pt x="11067952" y="1160994"/>
                  </a:lnTo>
                  <a:lnTo>
                    <a:pt x="11067952" y="1160994"/>
                  </a:lnTo>
                  <a:close/>
                  <a:moveTo>
                    <a:pt x="11120233" y="1200728"/>
                  </a:moveTo>
                  <a:lnTo>
                    <a:pt x="11120233" y="1200728"/>
                  </a:lnTo>
                  <a:moveTo>
                    <a:pt x="11127204" y="1208396"/>
                  </a:moveTo>
                  <a:lnTo>
                    <a:pt x="11127204" y="1208396"/>
                  </a:lnTo>
                  <a:lnTo>
                    <a:pt x="11127204" y="1208396"/>
                  </a:lnTo>
                  <a:lnTo>
                    <a:pt x="11127204" y="1208396"/>
                  </a:lnTo>
                  <a:lnTo>
                    <a:pt x="11127204" y="1208396"/>
                  </a:lnTo>
                  <a:close/>
                  <a:moveTo>
                    <a:pt x="11144631" y="1229308"/>
                  </a:moveTo>
                  <a:lnTo>
                    <a:pt x="11144631" y="1229308"/>
                  </a:lnTo>
                  <a:lnTo>
                    <a:pt x="11144631" y="1229308"/>
                  </a:lnTo>
                  <a:lnTo>
                    <a:pt x="11144631" y="12293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B71668ED-2D56-4D35-8E42-F0792B829F21}"/>
                </a:ext>
              </a:extLst>
            </p:cNvPr>
            <p:cNvSpPr/>
            <p:nvPr/>
          </p:nvSpPr>
          <p:spPr>
            <a:xfrm>
              <a:off x="-5228" y="2604698"/>
              <a:ext cx="6971" cy="6971"/>
            </a:xfrm>
            <a:custGeom>
              <a:avLst/>
              <a:gdLst/>
              <a:ahLst/>
              <a:cxnLst/>
              <a:rect l="l" t="t" r="r" b="b"/>
              <a:pathLst>
                <a:path w="6970" h="6970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30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44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prism isContent="1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F384A-CF01-44B3-95E6-37071FCF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6A67B3-32BD-4508-B3D4-CF1456650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839406-29A4-461B-B40E-DAB40E72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62F-7BEF-49EC-A041-A1B43C3673D0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B8315-2685-4A5D-BB28-01A8853CC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1E08D3-753C-4670-9821-1CE590C8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D729-78CB-4299-AB3D-856DB8FE0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40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C6B6A-F368-4E9C-B1D0-6F885C23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7DA299-4830-4B4F-A3EB-3A585186F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B84B5-3A18-4BBB-A38A-BB03A966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62F-7BEF-49EC-A041-A1B43C3673D0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56E70E-F43B-4BE8-9D5A-799BC389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6C206F-5485-40BF-B569-7C9F0BC5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D729-78CB-4299-AB3D-856DB8FE0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02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5E969-FAF5-43EC-AFD5-35FD1090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22FFD5-FAC2-43C3-A7E8-325438326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01ED5C-A557-424A-B679-C37F26413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EBF487-077A-49B4-B6F1-E3EC5792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62F-7BEF-49EC-A041-A1B43C3673D0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79F30C-B4D0-4AFA-8ACD-2EED8AA6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3083B4-096C-4DA0-A53D-1590284D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D729-78CB-4299-AB3D-856DB8FE0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5798C-A030-4EB4-9A91-261A309A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8BD01B-66BD-472F-82F4-1695E9125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A8D55B-8968-49C5-ABAC-EA9A33B3C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37145B-F67F-409B-ABF8-534918EAF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8C4524-8AF2-47EB-BCBE-D1D6C9711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1D3A5B-29CE-49FD-BA0F-217E028E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62F-7BEF-49EC-A041-A1B43C3673D0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157917-EDCB-4522-B2CB-F58A6DB9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BEBCAB-79A1-4B2B-AA18-0D538049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D729-78CB-4299-AB3D-856DB8FE0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15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3379A-E87E-44CD-9EB7-A00B441D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F206B8-2538-4922-900E-12A35442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62F-7BEF-49EC-A041-A1B43C3673D0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A08EF8-9B74-4183-98A1-F1D61FEF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1C67A9-6625-4C03-86C4-E3E50492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D729-78CB-4299-AB3D-856DB8FE0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79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42967B-03BB-453F-9ABF-790175AE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62F-7BEF-49EC-A041-A1B43C3673D0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E29EC9-F944-46DF-A84E-EAE44CE7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26C838-F6F5-4F88-B028-C7896088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D729-78CB-4299-AB3D-856DB8FE0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45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EE9EF-F07D-4078-B32F-4C073329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49CBF6-BA99-411E-907F-4861DC2CC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41F127-E748-4848-AC69-4AEFD956A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AE7A07-FE9B-4CED-AD2A-EDC0F9B8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62F-7BEF-49EC-A041-A1B43C3673D0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139FDF-FC44-4289-8137-DE14A43A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E39DDD-D4F3-4C6D-8540-F223BBD8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D729-78CB-4299-AB3D-856DB8FE0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19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DDF3A-02D0-46B1-A034-C0864413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F7B64E-D30B-405D-880A-761FB5D19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99A9AE-2158-4CB5-BF84-01C83916C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4D184C-06B6-481F-BDDE-422AF7B0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262F-7BEF-49EC-A041-A1B43C3673D0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8942BA-6600-4BA7-A2D7-E294AA6E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68950D-A705-4681-8508-7EADABEE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D729-78CB-4299-AB3D-856DB8FE0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79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BB3B44-6338-48F2-AA39-C7C2BDC4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93FAA4-88A4-41F3-8E3D-FAECC7682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62CBE8-8143-4F83-8C76-461853C9E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262F-7BEF-49EC-A041-A1B43C3673D0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C9506-CDA2-4A4D-97FF-BC97FCF83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E7E71F-4B3A-4C6B-A443-69CD91B8D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D729-78CB-4299-AB3D-856DB8FE0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26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A880B-5581-4953-9022-246ECA57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1763129"/>
            <a:ext cx="9801011" cy="3106844"/>
          </a:xfrm>
        </p:spPr>
        <p:txBody>
          <a:bodyPr anchor="ctr"/>
          <a:lstStyle/>
          <a:p>
            <a:pPr algn="l"/>
            <a:r>
              <a:rPr lang="fr-FR" sz="4400" dirty="0"/>
              <a:t>Smart Building Energies</a:t>
            </a:r>
            <a:br>
              <a:rPr lang="fr-FR" sz="4400" dirty="0"/>
            </a:br>
            <a:r>
              <a:rPr lang="fr-FR" sz="4400" dirty="0"/>
              <a:t>Plateforme </a:t>
            </a:r>
            <a:r>
              <a:rPr lang="fr-FR" sz="4400" dirty="0" err="1"/>
              <a:t>Wave</a:t>
            </a:r>
            <a:endParaRPr lang="fr-FR" sz="40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D1DAC18-3740-40A2-9AAC-FB7E3F17F097}"/>
              </a:ext>
            </a:extLst>
          </p:cNvPr>
          <p:cNvSpPr/>
          <p:nvPr/>
        </p:nvSpPr>
        <p:spPr>
          <a:xfrm>
            <a:off x="9424214" y="2237119"/>
            <a:ext cx="1954305" cy="2132750"/>
          </a:xfrm>
          <a:prstGeom prst="roundRect">
            <a:avLst>
              <a:gd name="adj" fmla="val 5199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031483-646E-42BF-A779-650DFB5D6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303494"/>
            <a:ext cx="2269123" cy="11345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F640B2A-3A76-47D9-BE8C-8F5E47B4D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381" y="2424883"/>
            <a:ext cx="1375162" cy="10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8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14:prism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B8F14D-B597-C44E-9110-127AE0D51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251B94-3A4A-4D5E-9A46-B4DC7A4A9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79" y="1256079"/>
            <a:ext cx="5267786" cy="3846437"/>
          </a:xfrm>
          <a:prstGeom prst="rect">
            <a:avLst/>
          </a:prstGeom>
        </p:spPr>
      </p:pic>
      <p:sp>
        <p:nvSpPr>
          <p:cNvPr id="32" name="Round Same Side Corner Rectangle 32">
            <a:extLst>
              <a:ext uri="{FF2B5EF4-FFF2-40B4-BE49-F238E27FC236}">
                <a16:creationId xmlns:a16="http://schemas.microsoft.com/office/drawing/2014/main" id="{68342A84-D209-495A-948B-D912126217AF}"/>
              </a:ext>
            </a:extLst>
          </p:cNvPr>
          <p:cNvSpPr/>
          <p:nvPr/>
        </p:nvSpPr>
        <p:spPr>
          <a:xfrm rot="10800000" flipH="1">
            <a:off x="7322961" y="4605317"/>
            <a:ext cx="45719" cy="5635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lIns="164607" tIns="82304" rIns="164607" bIns="82304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0" cap="none" spc="0" normalizeH="0" baseline="0" noProof="0" dirty="0">
              <a:ln>
                <a:noFill/>
              </a:ln>
              <a:solidFill>
                <a:srgbClr val="004087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7">
            <a:extLst>
              <a:ext uri="{FF2B5EF4-FFF2-40B4-BE49-F238E27FC236}">
                <a16:creationId xmlns:a16="http://schemas.microsoft.com/office/drawing/2014/main" id="{ED45FD0D-EC8B-4751-BB0A-BF273C76944D}"/>
              </a:ext>
            </a:extLst>
          </p:cNvPr>
          <p:cNvSpPr txBox="1"/>
          <p:nvPr/>
        </p:nvSpPr>
        <p:spPr>
          <a:xfrm>
            <a:off x="6691387" y="4448469"/>
            <a:ext cx="433449" cy="877208"/>
          </a:xfrm>
          <a:prstGeom prst="rect">
            <a:avLst/>
          </a:prstGeom>
          <a:noFill/>
        </p:spPr>
        <p:txBody>
          <a:bodyPr wrap="square" lIns="137202" tIns="68602" rIns="137202" bIns="68602" rtlCol="0">
            <a:spAutoFit/>
          </a:bodyPr>
          <a:lstStyle/>
          <a:p>
            <a:pPr defTabSz="457200"/>
            <a:r>
              <a:rPr lang="id-ID" sz="4800" b="1" dirty="0">
                <a:solidFill>
                  <a:srgbClr val="004087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TextBox 74">
            <a:extLst>
              <a:ext uri="{FF2B5EF4-FFF2-40B4-BE49-F238E27FC236}">
                <a16:creationId xmlns:a16="http://schemas.microsoft.com/office/drawing/2014/main" id="{43C4CAE9-15AF-474E-9535-4F1E4BBC1FB1}"/>
              </a:ext>
            </a:extLst>
          </p:cNvPr>
          <p:cNvSpPr txBox="1"/>
          <p:nvPr/>
        </p:nvSpPr>
        <p:spPr>
          <a:xfrm>
            <a:off x="7422898" y="4733184"/>
            <a:ext cx="339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b="1" dirty="0">
                <a:solidFill>
                  <a:srgbClr val="004087"/>
                </a:solidFill>
                <a:cs typeface="Arial" panose="020B0604020202020204" pitchFamily="34" charset="0"/>
              </a:rPr>
              <a:t>Objets connectés</a:t>
            </a:r>
            <a:endParaRPr lang="id-ID" b="1" dirty="0">
              <a:solidFill>
                <a:srgbClr val="004087"/>
              </a:solidFill>
              <a:cs typeface="Arial" panose="020B0604020202020204" pitchFamily="34" charset="0"/>
            </a:endParaRPr>
          </a:p>
        </p:txBody>
      </p:sp>
      <p:sp>
        <p:nvSpPr>
          <p:cNvPr id="35" name="Round Same Side Corner Rectangle 83">
            <a:extLst>
              <a:ext uri="{FF2B5EF4-FFF2-40B4-BE49-F238E27FC236}">
                <a16:creationId xmlns:a16="http://schemas.microsoft.com/office/drawing/2014/main" id="{D1B3F3A4-C09C-4DE2-ADCC-90BA2420FF06}"/>
              </a:ext>
            </a:extLst>
          </p:cNvPr>
          <p:cNvSpPr/>
          <p:nvPr/>
        </p:nvSpPr>
        <p:spPr>
          <a:xfrm rot="10800000" flipH="1">
            <a:off x="7322007" y="3781198"/>
            <a:ext cx="45719" cy="5635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164607" tIns="82304" rIns="164607" bIns="82304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0" cap="none" spc="0" normalizeH="0" baseline="0" noProof="0" dirty="0">
              <a:ln>
                <a:noFill/>
              </a:ln>
              <a:solidFill>
                <a:srgbClr val="004087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84">
            <a:extLst>
              <a:ext uri="{FF2B5EF4-FFF2-40B4-BE49-F238E27FC236}">
                <a16:creationId xmlns:a16="http://schemas.microsoft.com/office/drawing/2014/main" id="{5676C136-15DD-4B5E-954E-49473857DFA5}"/>
              </a:ext>
            </a:extLst>
          </p:cNvPr>
          <p:cNvSpPr txBox="1"/>
          <p:nvPr/>
        </p:nvSpPr>
        <p:spPr>
          <a:xfrm>
            <a:off x="7414016" y="3878289"/>
            <a:ext cx="432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b="1" dirty="0">
                <a:solidFill>
                  <a:srgbClr val="004087"/>
                </a:solidFill>
                <a:cs typeface="Arial" panose="020B0604020202020204" pitchFamily="34" charset="0"/>
              </a:rPr>
              <a:t>Gestion Technique du Bâtiment - GTB</a:t>
            </a:r>
            <a:endParaRPr lang="id-ID" b="1" dirty="0">
              <a:solidFill>
                <a:srgbClr val="004087"/>
              </a:solidFill>
              <a:cs typeface="Arial" panose="020B0604020202020204" pitchFamily="34" charset="0"/>
            </a:endParaRPr>
          </a:p>
        </p:txBody>
      </p:sp>
      <p:sp>
        <p:nvSpPr>
          <p:cNvPr id="37" name="Round Same Side Corner Rectangle 86">
            <a:extLst>
              <a:ext uri="{FF2B5EF4-FFF2-40B4-BE49-F238E27FC236}">
                <a16:creationId xmlns:a16="http://schemas.microsoft.com/office/drawing/2014/main" id="{D2BCDA21-2AC9-4075-BE16-E2EA8B28B3C7}"/>
              </a:ext>
            </a:extLst>
          </p:cNvPr>
          <p:cNvSpPr/>
          <p:nvPr/>
        </p:nvSpPr>
        <p:spPr>
          <a:xfrm rot="10800000" flipH="1">
            <a:off x="7322011" y="2940531"/>
            <a:ext cx="45719" cy="5635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8064A2"/>
          </a:solidFill>
          <a:ln w="25400" cap="flat" cmpd="sng" algn="ctr">
            <a:noFill/>
            <a:prstDash val="solid"/>
          </a:ln>
          <a:effectLst/>
        </p:spPr>
        <p:txBody>
          <a:bodyPr lIns="164607" tIns="82304" rIns="164607" bIns="82304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0" cap="none" spc="0" normalizeH="0" baseline="0" noProof="0" dirty="0">
              <a:ln>
                <a:noFill/>
              </a:ln>
              <a:solidFill>
                <a:srgbClr val="004087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87">
            <a:extLst>
              <a:ext uri="{FF2B5EF4-FFF2-40B4-BE49-F238E27FC236}">
                <a16:creationId xmlns:a16="http://schemas.microsoft.com/office/drawing/2014/main" id="{73AA4ABE-008D-4B58-96A3-BF49D651AA12}"/>
              </a:ext>
            </a:extLst>
          </p:cNvPr>
          <p:cNvSpPr txBox="1"/>
          <p:nvPr/>
        </p:nvSpPr>
        <p:spPr>
          <a:xfrm>
            <a:off x="7414018" y="3063910"/>
            <a:ext cx="339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b="1" dirty="0">
                <a:solidFill>
                  <a:srgbClr val="004087"/>
                </a:solidFill>
                <a:cs typeface="Arial" panose="020B0604020202020204" pitchFamily="34" charset="0"/>
              </a:rPr>
              <a:t>Maîtrise de la donnée</a:t>
            </a:r>
            <a:endParaRPr lang="id-ID" b="1" dirty="0">
              <a:solidFill>
                <a:srgbClr val="004087"/>
              </a:solidFill>
              <a:cs typeface="Arial" panose="020B0604020202020204" pitchFamily="34" charset="0"/>
            </a:endParaRPr>
          </a:p>
        </p:txBody>
      </p:sp>
      <p:sp>
        <p:nvSpPr>
          <p:cNvPr id="39" name="Round Same Side Corner Rectangle 81">
            <a:extLst>
              <a:ext uri="{FF2B5EF4-FFF2-40B4-BE49-F238E27FC236}">
                <a16:creationId xmlns:a16="http://schemas.microsoft.com/office/drawing/2014/main" id="{1055281B-B245-44D3-9246-7301497F19EE}"/>
              </a:ext>
            </a:extLst>
          </p:cNvPr>
          <p:cNvSpPr/>
          <p:nvPr/>
        </p:nvSpPr>
        <p:spPr>
          <a:xfrm rot="10800000" flipH="1">
            <a:off x="7322007" y="2106276"/>
            <a:ext cx="45719" cy="5635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lIns="164607" tIns="82304" rIns="164607" bIns="82304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0" cap="none" spc="0" normalizeH="0" baseline="0" noProof="0" dirty="0">
              <a:ln>
                <a:noFill/>
              </a:ln>
              <a:solidFill>
                <a:srgbClr val="004087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82">
            <a:extLst>
              <a:ext uri="{FF2B5EF4-FFF2-40B4-BE49-F238E27FC236}">
                <a16:creationId xmlns:a16="http://schemas.microsoft.com/office/drawing/2014/main" id="{F7AA86A0-5C46-4D20-AAE5-175E5CBEC1A8}"/>
              </a:ext>
            </a:extLst>
          </p:cNvPr>
          <p:cNvSpPr txBox="1"/>
          <p:nvPr/>
        </p:nvSpPr>
        <p:spPr>
          <a:xfrm>
            <a:off x="7414014" y="2209651"/>
            <a:ext cx="339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b="1" dirty="0">
                <a:solidFill>
                  <a:srgbClr val="004087"/>
                </a:solidFill>
                <a:cs typeface="Arial" panose="020B0604020202020204" pitchFamily="34" charset="0"/>
              </a:rPr>
              <a:t>Web App</a:t>
            </a:r>
            <a:endParaRPr lang="id-ID" b="1" dirty="0">
              <a:solidFill>
                <a:srgbClr val="004087"/>
              </a:solidFill>
              <a:cs typeface="Arial" panose="020B0604020202020204" pitchFamily="34" charset="0"/>
            </a:endParaRPr>
          </a:p>
        </p:txBody>
      </p:sp>
      <p:sp>
        <p:nvSpPr>
          <p:cNvPr id="41" name="Round Same Side Corner Rectangle 89">
            <a:extLst>
              <a:ext uri="{FF2B5EF4-FFF2-40B4-BE49-F238E27FC236}">
                <a16:creationId xmlns:a16="http://schemas.microsoft.com/office/drawing/2014/main" id="{4C0E262F-7A0E-4FE1-B887-46B8CF006745}"/>
              </a:ext>
            </a:extLst>
          </p:cNvPr>
          <p:cNvSpPr/>
          <p:nvPr/>
        </p:nvSpPr>
        <p:spPr>
          <a:xfrm rot="10800000" flipH="1">
            <a:off x="7325466" y="1277161"/>
            <a:ext cx="45719" cy="56351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164607" tIns="82304" rIns="164607" bIns="82304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0" cap="none" spc="0" normalizeH="0" baseline="0" noProof="0" dirty="0">
              <a:ln>
                <a:noFill/>
              </a:ln>
              <a:solidFill>
                <a:srgbClr val="004087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90">
            <a:extLst>
              <a:ext uri="{FF2B5EF4-FFF2-40B4-BE49-F238E27FC236}">
                <a16:creationId xmlns:a16="http://schemas.microsoft.com/office/drawing/2014/main" id="{89B206F8-9891-4D31-9908-9ED23642163E}"/>
              </a:ext>
            </a:extLst>
          </p:cNvPr>
          <p:cNvSpPr txBox="1"/>
          <p:nvPr/>
        </p:nvSpPr>
        <p:spPr>
          <a:xfrm>
            <a:off x="7413289" y="1393829"/>
            <a:ext cx="339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b="1" dirty="0">
                <a:solidFill>
                  <a:srgbClr val="004087"/>
                </a:solidFill>
                <a:cs typeface="Arial" panose="020B0604020202020204" pitchFamily="34" charset="0"/>
              </a:rPr>
              <a:t>BIM d’exploitation</a:t>
            </a:r>
            <a:endParaRPr lang="id-ID" b="1" dirty="0">
              <a:solidFill>
                <a:srgbClr val="004087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95">
            <a:extLst>
              <a:ext uri="{FF2B5EF4-FFF2-40B4-BE49-F238E27FC236}">
                <a16:creationId xmlns:a16="http://schemas.microsoft.com/office/drawing/2014/main" id="{4E051B90-72C5-43BB-9543-9EFA399E718B}"/>
              </a:ext>
            </a:extLst>
          </p:cNvPr>
          <p:cNvSpPr txBox="1"/>
          <p:nvPr/>
        </p:nvSpPr>
        <p:spPr>
          <a:xfrm>
            <a:off x="6682504" y="3597717"/>
            <a:ext cx="433449" cy="877208"/>
          </a:xfrm>
          <a:prstGeom prst="rect">
            <a:avLst/>
          </a:prstGeom>
          <a:noFill/>
        </p:spPr>
        <p:txBody>
          <a:bodyPr wrap="square" lIns="137202" tIns="68602" rIns="137202" bIns="68602" rtlCol="0">
            <a:spAutoFit/>
          </a:bodyPr>
          <a:lstStyle/>
          <a:p>
            <a:pPr defTabSz="457200"/>
            <a:r>
              <a:rPr lang="id-ID" sz="4800" b="1" dirty="0">
                <a:solidFill>
                  <a:srgbClr val="004087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96">
            <a:extLst>
              <a:ext uri="{FF2B5EF4-FFF2-40B4-BE49-F238E27FC236}">
                <a16:creationId xmlns:a16="http://schemas.microsoft.com/office/drawing/2014/main" id="{29361D3A-7461-48B8-B366-D30E97D4F7FC}"/>
              </a:ext>
            </a:extLst>
          </p:cNvPr>
          <p:cNvSpPr txBox="1"/>
          <p:nvPr/>
        </p:nvSpPr>
        <p:spPr>
          <a:xfrm>
            <a:off x="6682509" y="2781895"/>
            <a:ext cx="433449" cy="877208"/>
          </a:xfrm>
          <a:prstGeom prst="rect">
            <a:avLst/>
          </a:prstGeom>
          <a:noFill/>
        </p:spPr>
        <p:txBody>
          <a:bodyPr wrap="square" lIns="137202" tIns="68602" rIns="137202" bIns="68602" rtlCol="0">
            <a:spAutoFit/>
          </a:bodyPr>
          <a:lstStyle/>
          <a:p>
            <a:pPr defTabSz="457200"/>
            <a:r>
              <a:rPr lang="id-ID" sz="4800" b="1" dirty="0">
                <a:solidFill>
                  <a:srgbClr val="004087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TextBox 97">
            <a:extLst>
              <a:ext uri="{FF2B5EF4-FFF2-40B4-BE49-F238E27FC236}">
                <a16:creationId xmlns:a16="http://schemas.microsoft.com/office/drawing/2014/main" id="{445FD061-C17F-48FF-A5EB-B0ECCC6B66D7}"/>
              </a:ext>
            </a:extLst>
          </p:cNvPr>
          <p:cNvSpPr txBox="1"/>
          <p:nvPr/>
        </p:nvSpPr>
        <p:spPr>
          <a:xfrm>
            <a:off x="6682504" y="1943690"/>
            <a:ext cx="433449" cy="877208"/>
          </a:xfrm>
          <a:prstGeom prst="rect">
            <a:avLst/>
          </a:prstGeom>
          <a:noFill/>
        </p:spPr>
        <p:txBody>
          <a:bodyPr wrap="square" lIns="137202" tIns="68602" rIns="137202" bIns="68602" rtlCol="0">
            <a:spAutoFit/>
          </a:bodyPr>
          <a:lstStyle/>
          <a:p>
            <a:pPr defTabSz="457200"/>
            <a:r>
              <a:rPr lang="id-ID" sz="4800" b="1" dirty="0">
                <a:solidFill>
                  <a:srgbClr val="004087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TextBox 98">
            <a:extLst>
              <a:ext uri="{FF2B5EF4-FFF2-40B4-BE49-F238E27FC236}">
                <a16:creationId xmlns:a16="http://schemas.microsoft.com/office/drawing/2014/main" id="{D2008FC8-A932-4475-93EB-1261D351026D}"/>
              </a:ext>
            </a:extLst>
          </p:cNvPr>
          <p:cNvSpPr txBox="1"/>
          <p:nvPr/>
        </p:nvSpPr>
        <p:spPr>
          <a:xfrm>
            <a:off x="6682504" y="1120314"/>
            <a:ext cx="433449" cy="877208"/>
          </a:xfrm>
          <a:prstGeom prst="rect">
            <a:avLst/>
          </a:prstGeom>
          <a:noFill/>
        </p:spPr>
        <p:txBody>
          <a:bodyPr wrap="square" lIns="137202" tIns="68602" rIns="137202" bIns="68602" rtlCol="0">
            <a:spAutoFit/>
          </a:bodyPr>
          <a:lstStyle/>
          <a:p>
            <a:pPr defTabSz="457200"/>
            <a:r>
              <a:rPr lang="id-ID" sz="4800" b="1" dirty="0">
                <a:solidFill>
                  <a:srgbClr val="004087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E899A0-937D-4601-953A-6B788E91E112}"/>
              </a:ext>
            </a:extLst>
          </p:cNvPr>
          <p:cNvSpPr/>
          <p:nvPr/>
        </p:nvSpPr>
        <p:spPr>
          <a:xfrm>
            <a:off x="429845" y="375138"/>
            <a:ext cx="492369" cy="75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98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745729-172D-4ED3-8CAB-EDE11D182CEF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3623084" y="3331013"/>
            <a:ext cx="3228239" cy="2992006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1AD56FFF-349A-4EFC-B9F2-04EEE20485FF}"/>
              </a:ext>
            </a:extLst>
          </p:cNvPr>
          <p:cNvSpPr txBox="1"/>
          <p:nvPr/>
        </p:nvSpPr>
        <p:spPr>
          <a:xfrm>
            <a:off x="6827084" y="350584"/>
            <a:ext cx="602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Panneau solaires</a:t>
            </a:r>
            <a:endParaRPr lang="fr-FR" sz="16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Autoconsommation – comptage de l’énergie produite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F616D69-2710-4CF9-A8B2-E78DA2DD5853}"/>
              </a:ext>
            </a:extLst>
          </p:cNvPr>
          <p:cNvCxnSpPr>
            <a:cxnSpLocks/>
            <a:stCxn id="26" idx="6"/>
            <a:endCxn id="24" idx="1"/>
          </p:cNvCxnSpPr>
          <p:nvPr/>
        </p:nvCxnSpPr>
        <p:spPr>
          <a:xfrm flipV="1">
            <a:off x="3623084" y="642972"/>
            <a:ext cx="3204000" cy="2552585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31AA5077-9414-46D3-A124-8D5B01F6AB88}"/>
              </a:ext>
            </a:extLst>
          </p:cNvPr>
          <p:cNvSpPr/>
          <p:nvPr/>
        </p:nvSpPr>
        <p:spPr>
          <a:xfrm>
            <a:off x="3467221" y="3080447"/>
            <a:ext cx="155863" cy="23022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418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6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BCE06C4-2C5C-417E-88BA-1882CC768BBC}"/>
              </a:ext>
            </a:extLst>
          </p:cNvPr>
          <p:cNvSpPr txBox="1"/>
          <p:nvPr/>
        </p:nvSpPr>
        <p:spPr>
          <a:xfrm>
            <a:off x="6839929" y="1362978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Stores extérieurs motorisés et centralisés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184CA01-A9A5-4E46-956D-DA17797D030B}"/>
              </a:ext>
            </a:extLst>
          </p:cNvPr>
          <p:cNvCxnSpPr>
            <a:cxnSpLocks/>
            <a:stCxn id="26" idx="6"/>
            <a:endCxn id="27" idx="1"/>
          </p:cNvCxnSpPr>
          <p:nvPr/>
        </p:nvCxnSpPr>
        <p:spPr>
          <a:xfrm flipV="1">
            <a:off x="3623084" y="1532255"/>
            <a:ext cx="3216845" cy="1663302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A0B1424B-34F8-4F85-9BA2-52FE0C5B582F}"/>
              </a:ext>
            </a:extLst>
          </p:cNvPr>
          <p:cNvSpPr txBox="1"/>
          <p:nvPr/>
        </p:nvSpPr>
        <p:spPr>
          <a:xfrm>
            <a:off x="6839929" y="1753348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Eclairages </a:t>
            </a:r>
            <a:r>
              <a:rPr lang="fr-FR" sz="1600" dirty="0" err="1">
                <a:solidFill>
                  <a:srgbClr val="004087"/>
                </a:solidFill>
                <a:latin typeface="Calibri"/>
              </a:rPr>
              <a:t>Led</a:t>
            </a:r>
            <a:r>
              <a:rPr lang="fr-FR" sz="1600" dirty="0">
                <a:solidFill>
                  <a:srgbClr val="004087"/>
                </a:solidFill>
                <a:latin typeface="Calibri"/>
              </a:rPr>
              <a:t> gradables et centralisés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5CEC1B5-D714-45A6-90B9-8DCC6B996F68}"/>
              </a:ext>
            </a:extLst>
          </p:cNvPr>
          <p:cNvCxnSpPr>
            <a:cxnSpLocks/>
            <a:stCxn id="26" idx="6"/>
            <a:endCxn id="29" idx="1"/>
          </p:cNvCxnSpPr>
          <p:nvPr/>
        </p:nvCxnSpPr>
        <p:spPr>
          <a:xfrm flipV="1">
            <a:off x="3623084" y="1922625"/>
            <a:ext cx="3216845" cy="1272932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552EC9C2-A63E-49BB-89BB-2A86E1384B1B}"/>
              </a:ext>
            </a:extLst>
          </p:cNvPr>
          <p:cNvSpPr txBox="1"/>
          <p:nvPr/>
        </p:nvSpPr>
        <p:spPr>
          <a:xfrm>
            <a:off x="6851323" y="2086233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Capteurs présence, luminosité et température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4958392-E6A6-476D-873F-5E9374EE55A9}"/>
              </a:ext>
            </a:extLst>
          </p:cNvPr>
          <p:cNvCxnSpPr>
            <a:cxnSpLocks/>
            <a:stCxn id="26" idx="6"/>
            <a:endCxn id="31" idx="1"/>
          </p:cNvCxnSpPr>
          <p:nvPr/>
        </p:nvCxnSpPr>
        <p:spPr>
          <a:xfrm flipV="1">
            <a:off x="3623084" y="2255510"/>
            <a:ext cx="3228239" cy="940047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26B7DC78-3765-4411-A5C5-B5429A8713DA}"/>
              </a:ext>
            </a:extLst>
          </p:cNvPr>
          <p:cNvSpPr txBox="1"/>
          <p:nvPr/>
        </p:nvSpPr>
        <p:spPr>
          <a:xfrm>
            <a:off x="6839929" y="2415968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Comptages énergies (électrique…)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AB4D184-4F37-43C5-9353-35C90D7B1064}"/>
              </a:ext>
            </a:extLst>
          </p:cNvPr>
          <p:cNvCxnSpPr>
            <a:cxnSpLocks/>
            <a:stCxn id="26" idx="6"/>
            <a:endCxn id="33" idx="1"/>
          </p:cNvCxnSpPr>
          <p:nvPr/>
        </p:nvCxnSpPr>
        <p:spPr>
          <a:xfrm flipV="1">
            <a:off x="3623084" y="2585245"/>
            <a:ext cx="3216845" cy="610312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F8FB8869-C0F5-4AC0-B241-278551B5CE25}"/>
              </a:ext>
            </a:extLst>
          </p:cNvPr>
          <p:cNvSpPr txBox="1"/>
          <p:nvPr/>
        </p:nvSpPr>
        <p:spPr>
          <a:xfrm>
            <a:off x="6821387" y="2803730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Parking ( IoT + gestion avec données issues d’Outlook)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8F8E2DD-E7A2-4CC5-A58E-307EDB23EB8E}"/>
              </a:ext>
            </a:extLst>
          </p:cNvPr>
          <p:cNvCxnSpPr>
            <a:cxnSpLocks/>
            <a:stCxn id="26" idx="6"/>
            <a:endCxn id="35" idx="1"/>
          </p:cNvCxnSpPr>
          <p:nvPr/>
        </p:nvCxnSpPr>
        <p:spPr>
          <a:xfrm flipV="1">
            <a:off x="3623084" y="2973007"/>
            <a:ext cx="3198303" cy="222550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F483BB63-7E42-41D3-935D-DCC3805D6363}"/>
              </a:ext>
            </a:extLst>
          </p:cNvPr>
          <p:cNvSpPr txBox="1"/>
          <p:nvPr/>
        </p:nvSpPr>
        <p:spPr>
          <a:xfrm>
            <a:off x="6839929" y="3229783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1F497D"/>
                </a:solidFill>
                <a:latin typeface="Calibri"/>
              </a:rPr>
              <a:t>Bornes de charge véhicules intelligentes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1B13521-6222-4920-80F5-9A26F1C4FC1A}"/>
              </a:ext>
            </a:extLst>
          </p:cNvPr>
          <p:cNvCxnSpPr>
            <a:cxnSpLocks/>
            <a:stCxn id="26" idx="6"/>
            <a:endCxn id="37" idx="1"/>
          </p:cNvCxnSpPr>
          <p:nvPr/>
        </p:nvCxnSpPr>
        <p:spPr>
          <a:xfrm>
            <a:off x="3623084" y="3195557"/>
            <a:ext cx="3216845" cy="203503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EA85AE04-B740-4410-B95B-8579E2A3AC1E}"/>
              </a:ext>
            </a:extLst>
          </p:cNvPr>
          <p:cNvSpPr txBox="1"/>
          <p:nvPr/>
        </p:nvSpPr>
        <p:spPr>
          <a:xfrm>
            <a:off x="6851323" y="3663898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GTB – Interconnexion / interopérabilité des systèmes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CC9B361-9EAF-48E7-B231-688050E53242}"/>
              </a:ext>
            </a:extLst>
          </p:cNvPr>
          <p:cNvCxnSpPr>
            <a:cxnSpLocks/>
            <a:stCxn id="26" idx="6"/>
            <a:endCxn id="39" idx="1"/>
          </p:cNvCxnSpPr>
          <p:nvPr/>
        </p:nvCxnSpPr>
        <p:spPr>
          <a:xfrm>
            <a:off x="3623084" y="3195557"/>
            <a:ext cx="3228239" cy="637618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C8B71FA4-DA07-4582-B8DE-6D8A968454B5}"/>
              </a:ext>
            </a:extLst>
          </p:cNvPr>
          <p:cNvSpPr txBox="1"/>
          <p:nvPr/>
        </p:nvSpPr>
        <p:spPr>
          <a:xfrm>
            <a:off x="6839929" y="4710484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Gestion des salles de réunion couplée à Outlook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496E965F-2488-4721-9156-E38984579D27}"/>
              </a:ext>
            </a:extLst>
          </p:cNvPr>
          <p:cNvCxnSpPr>
            <a:cxnSpLocks/>
            <a:stCxn id="26" idx="6"/>
            <a:endCxn id="41" idx="1"/>
          </p:cNvCxnSpPr>
          <p:nvPr/>
        </p:nvCxnSpPr>
        <p:spPr>
          <a:xfrm>
            <a:off x="3623084" y="3195557"/>
            <a:ext cx="3216845" cy="1684204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63BDB946-355E-48B0-80E9-B738010F0205}"/>
              </a:ext>
            </a:extLst>
          </p:cNvPr>
          <p:cNvSpPr txBox="1"/>
          <p:nvPr/>
        </p:nvSpPr>
        <p:spPr>
          <a:xfrm>
            <a:off x="6851323" y="5129942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BIM d’exploitation (Teia </a:t>
            </a:r>
            <a:r>
              <a:rPr lang="fr-FR" sz="1600">
                <a:solidFill>
                  <a:srgbClr val="004087"/>
                </a:solidFill>
                <a:latin typeface="Calibri"/>
              </a:rPr>
              <a:t>de Stereograph)</a:t>
            </a:r>
            <a:endParaRPr lang="fr-FR" sz="1600" dirty="0">
              <a:solidFill>
                <a:srgbClr val="004087"/>
              </a:solidFill>
              <a:latin typeface="Calibri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08034C2-F997-4EE1-9D7C-0B81494571EB}"/>
              </a:ext>
            </a:extLst>
          </p:cNvPr>
          <p:cNvCxnSpPr>
            <a:cxnSpLocks/>
            <a:stCxn id="26" idx="6"/>
            <a:endCxn id="43" idx="1"/>
          </p:cNvCxnSpPr>
          <p:nvPr/>
        </p:nvCxnSpPr>
        <p:spPr>
          <a:xfrm>
            <a:off x="3623084" y="3195557"/>
            <a:ext cx="3228239" cy="2103662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751E0306-C89B-4ED6-BC1F-9AD20DB40873}"/>
              </a:ext>
            </a:extLst>
          </p:cNvPr>
          <p:cNvSpPr txBox="1"/>
          <p:nvPr/>
        </p:nvSpPr>
        <p:spPr>
          <a:xfrm>
            <a:off x="6827084" y="984580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Contrôle d’accès via smartphone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E7E5D8ED-C0E9-491E-9131-249C7C87C41F}"/>
              </a:ext>
            </a:extLst>
          </p:cNvPr>
          <p:cNvCxnSpPr>
            <a:cxnSpLocks/>
            <a:stCxn id="26" idx="6"/>
            <a:endCxn id="45" idx="1"/>
          </p:cNvCxnSpPr>
          <p:nvPr/>
        </p:nvCxnSpPr>
        <p:spPr>
          <a:xfrm flipV="1">
            <a:off x="3623084" y="1153857"/>
            <a:ext cx="3204000" cy="2041700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6585B8CA-8ECB-4F19-814E-34991F17E5C2}"/>
              </a:ext>
            </a:extLst>
          </p:cNvPr>
          <p:cNvSpPr txBox="1"/>
          <p:nvPr/>
        </p:nvSpPr>
        <p:spPr>
          <a:xfrm>
            <a:off x="6851323" y="4033624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Gestion du redimensionnement des espaces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164D1C9-CD5F-4A8B-9438-5B3204E85421}"/>
              </a:ext>
            </a:extLst>
          </p:cNvPr>
          <p:cNvCxnSpPr>
            <a:cxnSpLocks/>
            <a:stCxn id="26" idx="6"/>
            <a:endCxn id="47" idx="1"/>
          </p:cNvCxnSpPr>
          <p:nvPr/>
        </p:nvCxnSpPr>
        <p:spPr>
          <a:xfrm>
            <a:off x="3623084" y="3195557"/>
            <a:ext cx="3228239" cy="1007344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791D87CC-B917-4703-8E30-DE0A80048802}"/>
              </a:ext>
            </a:extLst>
          </p:cNvPr>
          <p:cNvSpPr txBox="1"/>
          <p:nvPr/>
        </p:nvSpPr>
        <p:spPr>
          <a:xfrm>
            <a:off x="6851323" y="5473626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Réalité augmentée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38CFFAB-79FC-48E5-A465-1FB4DB968312}"/>
              </a:ext>
            </a:extLst>
          </p:cNvPr>
          <p:cNvCxnSpPr>
            <a:cxnSpLocks/>
            <a:stCxn id="26" idx="6"/>
            <a:endCxn id="49" idx="1"/>
          </p:cNvCxnSpPr>
          <p:nvPr/>
        </p:nvCxnSpPr>
        <p:spPr>
          <a:xfrm>
            <a:off x="3623084" y="3195557"/>
            <a:ext cx="3228239" cy="2447346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D08E9EBB-202E-4E71-9498-9B0C4A4E9BD6}"/>
              </a:ext>
            </a:extLst>
          </p:cNvPr>
          <p:cNvSpPr txBox="1"/>
          <p:nvPr/>
        </p:nvSpPr>
        <p:spPr>
          <a:xfrm>
            <a:off x="6821387" y="4372178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Objets sans fil / sans pile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446ED805-EA27-4761-A565-CB0F7DFEE4A2}"/>
              </a:ext>
            </a:extLst>
          </p:cNvPr>
          <p:cNvCxnSpPr>
            <a:cxnSpLocks/>
            <a:stCxn id="26" idx="6"/>
            <a:endCxn id="51" idx="1"/>
          </p:cNvCxnSpPr>
          <p:nvPr/>
        </p:nvCxnSpPr>
        <p:spPr>
          <a:xfrm>
            <a:off x="3623084" y="3195557"/>
            <a:ext cx="3198303" cy="1345898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C115254D-092B-492E-B8D7-2BD28E9EAE58}"/>
              </a:ext>
            </a:extLst>
          </p:cNvPr>
          <p:cNvSpPr txBox="1"/>
          <p:nvPr/>
        </p:nvSpPr>
        <p:spPr>
          <a:xfrm>
            <a:off x="6851323" y="6153742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Web App…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65B02FB2-CEEC-48EC-8F1C-0F00FFF06E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02" y="-272857"/>
            <a:ext cx="4308789" cy="2154395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BBFF2F3D-BD77-4E19-8910-9E23509C20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503" y="5812180"/>
            <a:ext cx="2019185" cy="777386"/>
          </a:xfrm>
          <a:prstGeom prst="rect">
            <a:avLst/>
          </a:prstGeom>
        </p:spPr>
      </p:pic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7F3B2EFB-FA6F-40D7-B1C9-C6BEAECFA4D7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3334871" y="3078588"/>
            <a:ext cx="3516452" cy="2919284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ysClr val="window" lastClr="FFFFFF"/>
                </a:gs>
                <a:gs pos="100000">
                  <a:srgbClr val="004087"/>
                </a:gs>
              </a:gsLst>
              <a:lin ang="5400000" scaled="1"/>
            </a:gradFill>
            <a:prstDash val="solid"/>
          </a:ln>
          <a:effectLst/>
        </p:spPr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D3E4BBB4-F70E-4271-AAC1-B6C5076E7F51}"/>
              </a:ext>
            </a:extLst>
          </p:cNvPr>
          <p:cNvSpPr txBox="1"/>
          <p:nvPr/>
        </p:nvSpPr>
        <p:spPr>
          <a:xfrm>
            <a:off x="6851323" y="5828595"/>
            <a:ext cx="602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Architecture réseau POL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75081C68-C7DF-4653-98D1-2C50A8C340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1" y="1638843"/>
            <a:ext cx="5208273" cy="365454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C06D737E-66DC-4D23-B9FC-C9A914B277DF}"/>
              </a:ext>
            </a:extLst>
          </p:cNvPr>
          <p:cNvSpPr txBox="1"/>
          <p:nvPr/>
        </p:nvSpPr>
        <p:spPr>
          <a:xfrm>
            <a:off x="299961" y="5326532"/>
            <a:ext cx="520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1862"/>
            <a:r>
              <a:rPr lang="fr-FR" sz="1600" dirty="0">
                <a:solidFill>
                  <a:srgbClr val="004087"/>
                </a:solidFill>
                <a:latin typeface="Calibri"/>
              </a:rPr>
              <a:t>Démonstrateur Smart - bâtiment VINCI Energies</a:t>
            </a:r>
          </a:p>
        </p:txBody>
      </p:sp>
    </p:spTree>
    <p:extLst>
      <p:ext uri="{BB962C8B-B14F-4D97-AF65-F5344CB8AC3E}">
        <p14:creationId xmlns:p14="http://schemas.microsoft.com/office/powerpoint/2010/main" val="187635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14:prism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B20FC0D-BE0C-4F7E-846B-C7BA631FF2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58" y="734432"/>
            <a:ext cx="4724809" cy="25592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259104C-E1D6-431F-B1DF-7D7B58E8C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336" y="734431"/>
            <a:ext cx="1448190" cy="25592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D93D4D-4EA9-464B-8646-023589988D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996" y="734432"/>
            <a:ext cx="4724809" cy="25592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1B0B6A6-1091-4B57-BB9D-E65BAD5D0D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333" y="3471757"/>
            <a:ext cx="1449683" cy="25592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C62DEF-4B2D-4445-8C46-84F003D1B9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995" y="3471758"/>
            <a:ext cx="4724810" cy="25592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35B36E-BB25-45A3-8EEF-2D52A761BBD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57" y="3471759"/>
            <a:ext cx="4724810" cy="25592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2D3BB1-3D1F-4C1F-8ACC-C18F06115ECB}"/>
              </a:ext>
            </a:extLst>
          </p:cNvPr>
          <p:cNvSpPr/>
          <p:nvPr/>
        </p:nvSpPr>
        <p:spPr>
          <a:xfrm>
            <a:off x="704038" y="1380353"/>
            <a:ext cx="40498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Confort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E60A29-734F-4F28-8DC5-E089DB71D747}"/>
              </a:ext>
            </a:extLst>
          </p:cNvPr>
          <p:cNvSpPr/>
          <p:nvPr/>
        </p:nvSpPr>
        <p:spPr>
          <a:xfrm>
            <a:off x="5693128" y="4002630"/>
            <a:ext cx="43456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6770B-AC8C-4617-88F5-70622E61E484}"/>
              </a:ext>
            </a:extLst>
          </p:cNvPr>
          <p:cNvSpPr/>
          <p:nvPr/>
        </p:nvSpPr>
        <p:spPr>
          <a:xfrm>
            <a:off x="5800502" y="1423243"/>
            <a:ext cx="39966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Energie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F5282-B95F-430A-8B9E-2D9EC567B1F6}"/>
              </a:ext>
            </a:extLst>
          </p:cNvPr>
          <p:cNvSpPr/>
          <p:nvPr/>
        </p:nvSpPr>
        <p:spPr>
          <a:xfrm>
            <a:off x="704038" y="3966563"/>
            <a:ext cx="37575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Config.</a:t>
            </a:r>
          </a:p>
        </p:txBody>
      </p:sp>
    </p:spTree>
    <p:extLst>
      <p:ext uri="{BB962C8B-B14F-4D97-AF65-F5344CB8AC3E}">
        <p14:creationId xmlns:p14="http://schemas.microsoft.com/office/powerpoint/2010/main" val="153211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86D5BAA-038D-499A-8183-FBCAFBE7A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728"/>
            <a:ext cx="12192000" cy="54645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57DBC51-A363-4FEC-8906-902E65FF2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32" y="777756"/>
            <a:ext cx="2467161" cy="8166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271C90D-BA36-492F-B02A-75D7357DB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66" y="843123"/>
            <a:ext cx="2286319" cy="6858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DF5066-E917-479B-B226-80960A9EA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53" y="864860"/>
            <a:ext cx="3318111" cy="6424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95572B-D738-4146-84B4-ADD52AA94A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13" y="5149836"/>
            <a:ext cx="3438380" cy="12411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06FA718-80C1-46ED-9FE7-E8BB2180BA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66" y="5380221"/>
            <a:ext cx="40957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3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 noChangeAspect="1"/>
          </p:cNvSpPr>
          <p:nvPr>
            <p:ph type="pic" sz="quarter" idx="13"/>
          </p:nvPr>
        </p:nvSpPr>
        <p:spPr>
          <a:xfrm>
            <a:off x="609600" y="0"/>
            <a:ext cx="10972800" cy="6858000"/>
          </a:xfrm>
        </p:spPr>
      </p:sp>
      <p:sp>
        <p:nvSpPr>
          <p:cNvPr id="5" name="Rectangle 4"/>
          <p:cNvSpPr>
            <a:spLocks noChangeAspect="1"/>
          </p:cNvSpPr>
          <p:nvPr/>
        </p:nvSpPr>
        <p:spPr>
          <a:xfrm rot="5400000">
            <a:off x="2038862" y="-2681162"/>
            <a:ext cx="8114271" cy="12192002"/>
          </a:xfrm>
          <a:prstGeom prst="rect">
            <a:avLst/>
          </a:prstGeom>
          <a:solidFill>
            <a:srgbClr val="004087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08" tIns="54853" rIns="109708" bIns="54853" rtlCol="0" anchor="ctr"/>
          <a:lstStyle/>
          <a:p>
            <a:pPr algn="ctr" defTabSz="855817"/>
            <a:endParaRPr lang="en-US" sz="1264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3" name="AutoShape 5"/>
          <p:cNvSpPr>
            <a:spLocks/>
          </p:cNvSpPr>
          <p:nvPr/>
        </p:nvSpPr>
        <p:spPr bwMode="auto">
          <a:xfrm>
            <a:off x="2360243" y="3566257"/>
            <a:ext cx="7471507" cy="179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2861" tIns="22861" rIns="22861" bIns="22861" anchor="ctr"/>
          <a:lstStyle/>
          <a:p>
            <a:pPr algn="ctr" defTabSz="855817">
              <a:defRPr/>
            </a:pPr>
            <a:r>
              <a:rPr lang="es-ES" sz="2400" i="1" dirty="0" err="1">
                <a:solidFill>
                  <a:prstClr val="white"/>
                </a:solidFill>
                <a:latin typeface="Lato Regular"/>
                <a:cs typeface="Lato Regular"/>
              </a:rPr>
              <a:t>Pour</a:t>
            </a:r>
            <a:r>
              <a:rPr lang="es-ES" sz="2400" i="1" dirty="0">
                <a:solidFill>
                  <a:prstClr val="white"/>
                </a:solidFill>
                <a:latin typeface="Lato Regular"/>
                <a:cs typeface="Lato Regular"/>
              </a:rPr>
              <a:t> </a:t>
            </a:r>
            <a:r>
              <a:rPr lang="es-ES" sz="2400" i="1" dirty="0" err="1">
                <a:solidFill>
                  <a:prstClr val="white"/>
                </a:solidFill>
                <a:latin typeface="Lato Regular"/>
                <a:cs typeface="Lato Regular"/>
              </a:rPr>
              <a:t>aller</a:t>
            </a:r>
            <a:r>
              <a:rPr lang="es-ES" sz="2400" i="1" dirty="0">
                <a:solidFill>
                  <a:prstClr val="white"/>
                </a:solidFill>
                <a:latin typeface="Lato Regular"/>
                <a:cs typeface="Lato Regular"/>
              </a:rPr>
              <a:t> + </a:t>
            </a:r>
            <a:r>
              <a:rPr lang="es-ES" sz="2400" i="1" dirty="0" err="1">
                <a:solidFill>
                  <a:prstClr val="white"/>
                </a:solidFill>
                <a:latin typeface="Lato Regular"/>
                <a:cs typeface="Lato Regular"/>
              </a:rPr>
              <a:t>loin</a:t>
            </a:r>
            <a:r>
              <a:rPr lang="es-ES" sz="2400" i="1" dirty="0">
                <a:solidFill>
                  <a:prstClr val="white"/>
                </a:solidFill>
                <a:latin typeface="Lato Regular"/>
                <a:cs typeface="Lato Regular"/>
              </a:rPr>
              <a:t>…</a:t>
            </a:r>
          </a:p>
          <a:p>
            <a:pPr algn="ctr" defTabSz="855817">
              <a:defRPr/>
            </a:pPr>
            <a:r>
              <a:rPr lang="es-ES" sz="4141" dirty="0">
                <a:solidFill>
                  <a:prstClr val="white"/>
                </a:solidFill>
                <a:latin typeface="Lato Regular"/>
                <a:cs typeface="Lato Regular"/>
              </a:rPr>
              <a:t>workshop wave </a:t>
            </a:r>
            <a:r>
              <a:rPr lang="es-ES" sz="4141" dirty="0" err="1">
                <a:solidFill>
                  <a:prstClr val="white"/>
                </a:solidFill>
                <a:latin typeface="Lato Regular"/>
                <a:cs typeface="Lato Regular"/>
              </a:rPr>
              <a:t>platform</a:t>
            </a:r>
            <a:endParaRPr lang="es-ES" sz="4141" dirty="0">
              <a:solidFill>
                <a:prstClr val="white"/>
              </a:solidFill>
              <a:latin typeface="Lato Regular"/>
              <a:cs typeface="Lato Regular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5016793" y="5192099"/>
            <a:ext cx="2158405" cy="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855817">
              <a:defRPr/>
            </a:pPr>
            <a:endParaRPr lang="es-ES" sz="2521">
              <a:solidFill>
                <a:srgbClr val="44546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5" name="AutoShape 3"/>
          <p:cNvSpPr>
            <a:spLocks/>
          </p:cNvSpPr>
          <p:nvPr/>
        </p:nvSpPr>
        <p:spPr bwMode="auto">
          <a:xfrm>
            <a:off x="4232160" y="3875846"/>
            <a:ext cx="3817558" cy="12040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91484">
              <a:lnSpc>
                <a:spcPct val="120000"/>
              </a:lnSpc>
              <a:spcBef>
                <a:spcPts val="765"/>
              </a:spcBef>
              <a:defRPr/>
            </a:pPr>
            <a:endParaRPr lang="es-ES" sz="1171" dirty="0">
              <a:solidFill>
                <a:prstClr val="white"/>
              </a:solidFill>
              <a:latin typeface="Lato Light"/>
              <a:cs typeface="Lato Light"/>
            </a:endParaRPr>
          </a:p>
        </p:txBody>
      </p:sp>
      <p:sp>
        <p:nvSpPr>
          <p:cNvPr id="16" name="AutoShape 119"/>
          <p:cNvSpPr>
            <a:spLocks/>
          </p:cNvSpPr>
          <p:nvPr/>
        </p:nvSpPr>
        <p:spPr bwMode="auto">
          <a:xfrm>
            <a:off x="5061737" y="1481598"/>
            <a:ext cx="2076635" cy="20688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45722" tIns="45722" rIns="45722" bIns="45722" anchor="ctr"/>
          <a:lstStyle/>
          <a:p>
            <a:pPr defTabSz="411497">
              <a:defRPr/>
            </a:pPr>
            <a:endParaRPr lang="es-ES" sz="261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7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0785C4C2DAA6488EA780822B6DCB3C" ma:contentTypeVersion="10" ma:contentTypeDescription="Crée un document." ma:contentTypeScope="" ma:versionID="37d2abe23538f49f315312f249641ce4">
  <xsd:schema xmlns:xsd="http://www.w3.org/2001/XMLSchema" xmlns:xs="http://www.w3.org/2001/XMLSchema" xmlns:p="http://schemas.microsoft.com/office/2006/metadata/properties" xmlns:ns2="2726b90c-bb10-4b91-88fb-282f39481da0" xmlns:ns3="5c663816-ad12-4bf8-9e84-680f3c5b0d28" targetNamespace="http://schemas.microsoft.com/office/2006/metadata/properties" ma:root="true" ma:fieldsID="0716b20db682ae5e3ec0449b08322fa9" ns2:_="" ns3:_="">
    <xsd:import namespace="2726b90c-bb10-4b91-88fb-282f39481da0"/>
    <xsd:import namespace="5c663816-ad12-4bf8-9e84-680f3c5b0d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6b90c-bb10-4b91-88fb-282f39481d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63816-ad12-4bf8-9e84-680f3c5b0d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EA3B53-7E48-422A-8DC0-9B8EFA74B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C29D66-AD53-4806-ABC0-E12091E64FCF}">
  <ds:schemaRefs>
    <ds:schemaRef ds:uri="http://schemas.microsoft.com/office/infopath/2007/PartnerControls"/>
    <ds:schemaRef ds:uri="http://purl.org/dc/terms/"/>
    <ds:schemaRef ds:uri="5c663816-ad12-4bf8-9e84-680f3c5b0d28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726b90c-bb10-4b91-88fb-282f39481da0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9EF11D-F643-4A08-A031-75C8CC7E41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26b90c-bb10-4b91-88fb-282f39481da0"/>
    <ds:schemaRef ds:uri="5c663816-ad12-4bf8-9e84-680f3c5b0d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132</Words>
  <Application>Microsoft Office PowerPoint</Application>
  <PresentationFormat>Grand écran</PresentationFormat>
  <Paragraphs>35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Atami</vt:lpstr>
      <vt:lpstr>Calibri</vt:lpstr>
      <vt:lpstr>Calibri Light</vt:lpstr>
      <vt:lpstr>Gill Sans</vt:lpstr>
      <vt:lpstr>Lato Light</vt:lpstr>
      <vt:lpstr>Lato Regular</vt:lpstr>
      <vt:lpstr>Police système</vt:lpstr>
      <vt:lpstr>Thème Office</vt:lpstr>
      <vt:lpstr>Smart Building Energies Plateforme Wave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THOUOT Frederic</dc:creator>
  <cp:lastModifiedBy>THOUOT Frederic</cp:lastModifiedBy>
  <cp:revision>1</cp:revision>
  <dcterms:created xsi:type="dcterms:W3CDTF">2019-09-16T04:51:47Z</dcterms:created>
  <dcterms:modified xsi:type="dcterms:W3CDTF">2019-09-29T11:55:58Z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0x010100FF0785C4C2DAA6488EA780822B6DCB3C</vt:lpwstr>
  </property>
</Properties>
</file>